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8" r:id="rId10"/>
    <p:sldId id="277" r:id="rId11"/>
    <p:sldId id="263" r:id="rId12"/>
    <p:sldId id="264" r:id="rId13"/>
    <p:sldId id="265" r:id="rId14"/>
    <p:sldId id="269" r:id="rId15"/>
    <p:sldId id="270" r:id="rId16"/>
    <p:sldId id="271" r:id="rId17"/>
    <p:sldId id="268" r:id="rId18"/>
    <p:sldId id="272" r:id="rId19"/>
    <p:sldId id="275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DF05D-1528-63B2-8536-81C4C3B87E23}" v="1" dt="2021-05-19T23:39:45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í Gadiel Sojos González" userId="S::levsojos2021@udec.cl::bf5cde13-4172-42fb-bb94-ced88191ed1b" providerId="AD" clId="Web-{9CEDF05D-1528-63B2-8536-81C4C3B87E23}"/>
    <pc:docChg chg="modSld">
      <pc:chgData name="Leví Gadiel Sojos González" userId="S::levsojos2021@udec.cl::bf5cde13-4172-42fb-bb94-ced88191ed1b" providerId="AD" clId="Web-{9CEDF05D-1528-63B2-8536-81C4C3B87E23}" dt="2021-05-19T23:39:45.557" v="0"/>
      <pc:docMkLst>
        <pc:docMk/>
      </pc:docMkLst>
      <pc:sldChg chg="addSp">
        <pc:chgData name="Leví Gadiel Sojos González" userId="S::levsojos2021@udec.cl::bf5cde13-4172-42fb-bb94-ced88191ed1b" providerId="AD" clId="Web-{9CEDF05D-1528-63B2-8536-81C4C3B87E23}" dt="2021-05-19T23:39:45.557" v="0"/>
        <pc:sldMkLst>
          <pc:docMk/>
          <pc:sldMk cId="1455394359" sldId="259"/>
        </pc:sldMkLst>
        <pc:spChg chg="add">
          <ac:chgData name="Leví Gadiel Sojos González" userId="S::levsojos2021@udec.cl::bf5cde13-4172-42fb-bb94-ced88191ed1b" providerId="AD" clId="Web-{9CEDF05D-1528-63B2-8536-81C4C3B87E23}" dt="2021-05-19T23:39:45.557" v="0"/>
          <ac:spMkLst>
            <pc:docMk/>
            <pc:sldMk cId="1455394359" sldId="259"/>
            <ac:spMk id="7" creationId="{0483EC3B-7B5D-4D1D-A5BB-44A52E5B870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2:59:3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14075,'0'0'1688,"0"0"-1688,0 0-800,0 0-40,0 0 760,0 0-1600,0 0-4130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2:48:53.2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6209 8022 71 0,'0'0'379'0,"0"0"-279"16,0 0 7-16,0 0 30 15,0 0-108-15,0 0 72 16,-19-27-7-16,17 24-12 16,2 2 41-16,0 1-56 15,0 0-9-15,0 0-16 16,0 0-19-16,0 0 19 15,0 0-22-15,0 0-2 16,0 0-2-16,0 0-16 16,0 0 0-16,0 0-10 15,0 4 6-15,0 7-11 16,0 5 30-16,0 4-11 16,3 2 19-16,3 4-22 0,-1 2-1 15,-1 0 0 1,2 2-2-16,-2 0 2 0,1-1 8 15,1-2 0-15,0-3-6 16,0-3-2-16,0-3 0 16,0-4 0-16,1-2-10 15,-2-2 10-15,5-3 0 16,-1 0 1-16,2-1 12 16,0-1-7-16,3-2-7 15,2 1 1-15,2-2 0 16,5 0-1-16,2-1 1 15,2 1 0-15,1-2 9 16,2 2-9-16,1-2 0 16,-1 0-1-16,4 1 1 15,1-1-7-15,2 2 8 0,2-2-1 16,1 0 15 0,2 0-15-16,1 1 0 0,-3 0-1 15,2 0 2-15,-2 1 0 16,-1 0 1-16,0 1-2 15,0 1 9-15,1-1-3 16,-1-1-7-16,-2-1 1 16,1 2-1-16,-3-1 0 15,-1-1 1-15,-1-1 0 16,-1 1 5-16,-1-1-3 16,-1 1-3-16,0 2 1 15,-2-3 0-15,3 3 2 16,1-3-2-16,2 0 15 0,8 0 59 15,2 0-64-15,1 0 14 16,3-6-10-16,1 0-8 16,-3-1 28-16,2-3-23 15,0 2 3-15,1-2 13 16,3-1-25-16,1-1 11 16,0 1-13-16,1 0 1 15,1-1 6-15,-4 0-6 16,1 3 14-16,0 1-6 15,-4-1-8-15,1 2-1 16,-2 2 0-16,-1-1 0 16,-3 1 1-16,0 3-1 15,-1 0 0-15,-1 2 7 16,-2-1-5-16,-1 1-3 0,-1 0 1 16,-4 0 0-16,4 0-1 15,-6 0 1-15,1 0 0 16,-4 0 4-16,2 0 2 15,-6 1-6-15,6 3 0 16,-2-4 0-16,0 3-8 16,-1-1 14-16,0 1-6 15,3 0 3-15,0-2-1 16,-2 3-3-16,2-1 1 16,0 0-1-16,-2 0-1 15,2-2 3-15,-2 0-1 16,2-1 6-16,-2 2-4 15,-2 1-2-15,4-1 0 0,-2 1-3 16,0 0-3-16,1 0 7 16,-1 1-1-16,0-2 6 15,1 2-4-15,-1 1-4 16,0-4 2-16,-1 2-1 16,1-1 0-16,1 1 1 15,-3-2 0-15,0 1 4 16,-2-2-2-16,3 1-3 15,-5-1 1-15,2 0-1 16,-3 0-2-16,0 0 3 16,1 0 0-16,-2 0 4 15,2 2-2-15,2 0-3 16,1-2 1-16,3 0-1 0,5 0 1 16,3 0 0-1,3 0 9-15,4-2-3 0,-1-4 1 16,3 0-7-16,1 0 0 15,3 0 0-15,-1 0 7 16,4-1-6-16,0-2 9 16,2 1 2-16,3-2-11 15,-2 1-1-15,1 1 0 16,-2-1-3-16,4 2-3 16,-2 0 7-16,3 0-1 15,1 2 10-15,0-2-8 16,1 1-3-16,-3 1 1 15,0-1-2-15,-3 0 1 0,-1 1 2 16,-3-1-1 0,-2-2 6-16,0 3-5 0,-4-1-2 15,-1 0 1-15,-3 1 0 16,-4-1-1-16,-4 3 1 16,-3 0 0-16,-5 1 5 15,-3 0 3-15,-3 2-10 16,-3 0 2-16,-4 0-6 15,1 0 5-15,-4 0 1 16,0 0 0-16,0 4 0 16,-2-1 0-16,-1 0-2 15,-1 1 2-15,4-1-1 0,-5 1 0 16,1-1 1-16,-2 0 0 16,0 0 2-16,1 0 0 15,1-1-2-15,2 4 0 16,-1-3-3-16,2 3-3 15,-1-1 12-15,2 2-6 16,1 0 0-16,-1 1 7 16,3 0-8-16,0 1 1 15,2-1-3-15,-1 0 1 16,4 1 2-16,0 2 0 16,1-2 2-16,2 2 0 15,2 1-3-15,2 0 1 16,3 2-3-16,2-4 3 15,4 3 0-15,2-3 0 16,2 1 7-16,3-1 1 0,3-1-9 16,1 1 1-1,2-4 0-15,-1 2-1 0,2-5 1 16,0 0 0-16,2-1 5 16,1-2-4-16,0 0-1 15,5 0 0-15,0 0 0 16,3-8 3-16,2-4-2 15,1 0-1-15,3 0 7 16,-1-2-7-16,6 0 0 16,-2 0-9-16,4 0 9 15,-2 1-1-15,7 2 1 16,-3 1 0-16,0 2 3 16,3 2 5-16,-4-1-9 0,2 1 1 15,-2 2-5-15,-3-1 5 16,1-2 1-16,-3 4 0 15,-1 1 7-15,-2 0-7 16,0-1-2-16,-1 3-6 16,-2 0 2-16,1 0 4 15,0 0 1-15,-1 0 0 16,1 0 6-16,0 5-5 16,-3-1-2-16,-4 0 1 15,-1 0-6-15,-5 1 6 16,-3-1 0-16,0 0 7 15,-2 0-7-15,0 1 7 0,-2-2-14 16,0 1 7 0,-2 0 0-16,-1 0 3 0,0 2-3 15,-2 0 0-15,2 1 6 16,-5 1-6-16,1-1 0 16,-4 1 0-16,0 0-8 15,1 0 1-15,-1 1 10 16,0-2-3-16,1-2 7 15,1 0-6-15,-1 2-2 16,1-4 1-16,3 1 0 16,-4-3-6-16,3 1 8 15,-1 1-2-15,4-1 4 16,5 1 2-16,3 0-7 16,3-2 1-16,2 0-4 15,3-1 3-15,-1 0 1 0,2 0 0 16,2 0 11-16,0 0-10 15,3 0-1-15,4 0 0 16,0 0-3-16,3 0 2 16,2 0 1-16,-1 0 0 15,1 0-1-15,-1 0 1 16,0 0-1-16,-1 0 1 16,0 0-2-16,-3 0 1 15,0 0 1-15,-3 0 0 16,-3 0 0-16,-1 0-8 15,-6 0 7-15,-1 0 1 16,-3 0-1-16,-3-1-6 16,-3-3 8-16,-4-2-1 0,-4 2 5 15,-8 0-3 1,-5 0-2-16,-4 2 0 0,-6 1-6 16,0 1 0-16,0 0 7 15,-1 0-1-15,-2 0 5 16,1 0-4-16,0 0-2 15,0 0 1-15,0 0-2 16,-1 0 1-16,2 0 1 16,1-4 0-16,1-2 1 15,2-5-1-15,1 1 0 16,-1-3-6-16,-1-2 6 16,-1 2 0-16,0-4 6 0,-2-2 0 15,-1-2 16-15,-1-3-20 16,-2-2 7-1,-4-3 8-15,2-2-17 0,-3-2 30 16,2-4-24-16,-1 0 3 16,1 0 18-16,1 2-25 15,-2 6 13-15,2 1-12 16,-1 7 6-16,-1 5 3 16,-1 2-11-16,2 1-1 15,-2 3 0-15,0 4-5 16,1 3 4-16,-1 3 1 15,0 0-20-15,0 0 19 16,3 0-28-16,3 7-57 16,-1 5-118-16,-1-2-695 0</inkml:trace>
  <inkml:trace contextRef="#ctx0" brushRef="#br0" timeOffset="1914.83">28244 7897 179 0,'0'0'212'0,"0"0"-114"0,0 0-37 16,0 0 38-1,0 0 34-15,0 0-1 0,0 0-18 16,0-16-35-16,0 16 31 15,0 0-36-15,0 0-20 16,0 0 10-16,0 0-54 16,0 0 3-16,0 0-7 15,0 0 5-15,-1 0 0 16,1 0-11-16,0 1 0 16,-2 9-4-16,1 4 4 15,-1 5 0-15,2 1 0 16,0 5 3-16,0 1-3 15,0 4 0-15,0 0 0 16,5 1 5-16,5-3-5 16,2-2 0-16,3 1 0 0,3-4-3 15,3 0 3-15,2-1 0 16,2-1 0-16,3 2 5 16,2-3-5-16,1 1 0 15,3-3 0-15,-1 1-1 16,0-2 1-16,-2 0 0 15,2-3 0-15,0 0 5 16,0-2-5-16,0 0 0 16,1 0 0-16,0-4-1 15,1 0 1-15,2 1 0 16,0-3 1-16,0 2 12 16,1-2-12-16,3 1-1 0,1 1 0 15,6-3-3 1,3 2 3-16,7 1 13 0,6-4 7 15,4 3-4 1,16-1-4-16,19-2-8 0,19-1 11 16,8 1 11-16,-9-3 32 15,-11 2-43-15,-17 1-4 16,-4-1 5-16,-1 1-5 16,-4 1-11-16,1-1 0 15,-3 0 1-15,0 0 5 16,-2-1-6-16,2 1 0 15,0-3 4-15,-1 2-3 16,1 0-1-16,-13-1 0 16,-11-1-2-16,-11 1 2 15,0 3 0-15,8-2 6 0,9 3-3 16,9 1-1 0,-4 0-4-16,-4 1 2 0,-3-2-2 15,-6 0 1-15,-4-1 1 16,-2 0 0-16,-1-2 8 15,-3 3-8-15,2 0-1 16,-2-1 1-16,0 3-9 16,-1-2 8-16,0 0 1 15,-5-1-13-15,-1-2-47 16,-3-3-123-16,-10 0-211 16,-9-2-474-16</inkml:trace>
  <inkml:trace contextRef="#ctx0" brushRef="#br0" timeOffset="4355.25">1502 8804 532 0,'0'0'150'15,"0"0"-101"-15,0 0-39 16,0 0-4-16,0 0 16 16,0 0 18-16,0 0 24 15,10 10 1-15,-4-2-42 16,0 5 19-16,0 2-13 15,4 9 2-15,-2 5 0 16,1 5-30-16,6 7 16 0,-3 5-17 16,1 2 1-1,2-1 9-15,6 0-10 0,-3-2 0 16,3-4 6-16,1-3 1 16,2-4-7-16,-3-7 0 15,4-3-2-15,2 0 2 16,3-5 0-16,3-2 0 15,1-2 3-15,5-4-2 16,4 0-1-16,2-7 0 16,7 2 0-16,3-2 1 15,3-4-1-15,3 3 0 16,2-3 5-16,3 2-4 0,1-1-1 16,1 3 0-16,1 3 1 15,0 1-2-15,-2-1 1 16,3 1 0-16,-6 1 1 15,-6 0-1-15,2 0 0 16,-1-1 0-16,0 1-4 16,8-1 3-16,12-3 1 15,15 0 0-15,19-3 5 16,-1-2 1-16,-4 0-3 16,-14 0 6-16,-8-5-8 15,-1 1 31-15,0-4-20 16,-12 0 22-16,-12 4 4 15,-13-1-26-15,-3 0 1 16,13 1-13-16,5 1 1 0,8-4 11 16,1 3-11-16,-5 0 0 15,4 0 20-15,-5-3-20 16,4 1 4-16,-1-3 6 16,4 1 47-16,-3 2-16 15,6-4-40-15,-3 3 7 16,-1-1 1-16,-1 0-4 15,-2-4-6-15,1-1 7 16,0 1 6-16,-1-1 15 16,-2 1-20-16,2 0 2 15,-1 0-4-15,-2 3-5 16,1-2-1-16,-3 0 0 16,3 3 2-16,-1 1 6 15,4-4-8-15,-3 1 0 0,3 0 0 16,0 0 1-16,-1 1-1 15,-2-1 0-15,-1 4 0 16,-2-1 1-16,0 0 0 16,0 1-1-16,-2 0 6 15,3-3 1-15,-1 1-7 16,0 0 0-16,3 0-4 16,-3 0-2-16,2 2 7 15,-1-3-1-15,1 2 0 16,0 2 1-16,1-2-1 15,2-1 0-15,-1-1 0 16,-1 1 0-16,-1 0 2 16,-2 1-2-16,-3 0 0 15,0 3 0-15,1 2 0 0,0 0 0 16,-1 2 0-16,4 0 9 16,-1 0-9-16,1 2 0 15,-1 3-1-15,-1 0 5 16,0-1-5-16,-1-1 1 15,1 0 0-15,3 1-6 16,-1-3 7-16,2 2-1 16,-1 0 0-16,-2 2 3 15,-1-5-3-15,-2 4 0 16,-3-3 0-16,0-1-6 16,-1 0 8-16,-5 0-2 0,2 0 0 15,-4-5 9 1,0-3-9-16,-3 0 0 0,-2-1 0 15,-2 1 3-15,-2 0-3 16,-5-2 0-16,-2 1-1 16,-4-1-2-16,-5 0 2 15,-3 1 1-15,-4-3 0 16,-3 2 13-16,-4 0-12 16,-1 2-1-16,-4 0 0 15,-3-1 1-15,0 1 3 16,-3-2 11-16,0 0 21 15,0-2 46-15,0-2-65 16,0-1 11-16,0 0-16 16,0-2 1-16,0-1 2 15,-1 3-4-15,-1-1 4 0,1 3 27 16,1 0-40 0,0 2-2-16,0 1 0 0,0 2 1 15,0 4-1-15,0 1 0 16,0 3-1-16,0 0 1 15,0 12-128-15,0 5-165 16,0 3-444-16</inkml:trace>
  <inkml:trace contextRef="#ctx0" brushRef="#br0" timeOffset="7516.13">1593 12448 332 0,'0'0'156'15,"0"0"-100"-15,0 0-3 16,0 0-12-16,0 0 90 16,0 0-79-16,0 0-23 15,-18 41 36-15,16-35 10 16,1 4-18-16,-1 0-7 0,-1 1-40 15,3 1 19 1,0 3-6-16,0-1-22 0,0 0 25 16,0 1-17-16,0-1 18 15,6 2 1-15,3 0 5 16,2-2-4-16,2-2-29 16,6 2 0-16,1-6 6 15,2-1-5-15,-1-4 0 16,2-3 6-16,-3 0-5 15,-2 0-2-15,-3-12 6 16,-2-2-5-16,-5-4 18 16,-2-4-3-16,0-2 13 15,-6 0 7-15,0 0-11 16,0 0 34-16,-3 4 7 16,-6 2-6-16,-6-1-15 0,0 3-29 15,-4 2-6-15,2 4 3 16,-2 2-13-16,1 4-17 15,0 3 17-15,-1 1-17 16,5 0 11-16,-2 11 6 16,1 5-26-16,3 7 25 15,3 3-27-15,5 0 26 16,4 4-6-16,0-2 3 16,1-1 4-16,11-2-27 15,3-3-14-15,2-5 26 0,0-6-5 16,1-5 21-1,-1-4-12-15,-3-2-10 0,-3 0 21 16,0-1-18-16,-3-8 19 16,-3 0-7-16,-2-4 5 15,-2 1 2-15,-1-2 0 16,0 3 1-16,0 3 1 16,0 4-2-16,0 2 0 15,0 2 0-15,5 0-20 16,1 7 4-16,10 11 9 15,1 6 7-15,5 2-1 16,3-2 1-16,2-6 0 16,1-7 0-16,7-11-1 15,-7-7-65-15,-5-8-484 0</inkml:trace>
  <inkml:trace contextRef="#ctx0" brushRef="#br0" timeOffset="8018.83">1746 12168 110 0,'0'0'105'16,"0"0"8"-16,0 0-15 0,87 0-20 15,-47 0-2-15,2 9 35 16,2 7-85-16,1 7-8 16,3 11-3-16,-2 9-2 15,5 22 28-15,-3 25-12 16,-5 26 20-16,-12 4-7 15,-17-7-41-15,-14-29 12 16,0-26-1-16,-2-17-2 16,-10-2 78-16,-4 4 36 15,-2 5-19-15,-6 1-13 16,2-9-60-16,2-7 8 16,1-10 2-16,3-5-10 15,4-8 62-15,4-2-15 0,1-5-11 16,4-2 10-16,3 1-66 15,0-2 2-15,0 0-14 16,0 0 0-16,0 0-4 16,0 3 4-16,0 2-41 15,0 2-165-15,0-2-547 0</inkml:trace>
  <inkml:trace contextRef="#ctx0" brushRef="#br0" timeOffset="11690.51">2972 12460 38 0,'0'0'694'0,"0"0"-603"16,0 0-35-16,0 0 83 15,0 0 8-15,0 0-15 16,0 0-55-16,-22-10 33 0,22 7-37 16,-3 0-35-1,0 0 14-15,0 1-49 0,0-1 17 16,0-2-2-16,3 3-8 16,-3-2 9-16,1-2-6 15,0 1-13-15,0-1 14 16,2 0-12-16,0-1-2 15,0-2 0-15,0-1-4 16,0-2 3-16,9-2 2 16,3 0-1-16,3-3 9 15,0 1-9-15,1 2-1 16,2 1-8-16,0 3 0 16,-3 4-3-16,4 0 12 15,-5 4 0-15,5 2-10 16,-1 0 3-16,-3 0 6 0,4 6-19 15,-1 5-28-15,2 3 47 16,-4 3-21-16,2 2 16 16,0 1 6-16,-5 0-106 15,-2 1 33-15,-4 1 50 16,-1-2 16-16,-6-1-12 16,0-2 20-16,0 2-2 15,0-1 1-15,-6 2-53 16,-4 0 53-16,-2 1 0 15,-4-1 0-15,-1 4 6 16,-4-1-5-16,-1 1 4 16,2 2 5-16,1-1-4 0,2-1-7 15,1 0 1-15,4-4-3 16,-1-2 2-16,7-2 1 16,1-3 0-16,2-4 5 15,0-1-4-15,3-4-2 16,0-1-4-16,0-1-15 15,0 0 19-15,0-2 1 16,0 0-2-16,2 0-6 16,2 0-13-16,1 0 21 15,1 0-1-15,4-6 1 16,1-1 24-16,-1-2-23 16,3 3 12-16,1 0-1 15,4 4-12-15,-2 2 0 0,5 0-7 16,1 0 7-1,1 8-2-15,-1 0 4 0,-1 1-2 16,-3-1 24-16,-3-2-24 16,0 0 6-16,-3-4-6 15,-2 3 2-15,-2-3 4 16,-1 1-6-16,2-1 10 16,-1-2-10-16,3 0-39 15,0 0-232-15,-5-6-273 0</inkml:trace>
  <inkml:trace contextRef="#ctx0" brushRef="#br0" timeOffset="13695.08">3493 12584 136 0,'0'0'336'0,"0"0"-234"16,0 0-61-16,0 0 21 15,0 0 14-15,0 0-9 16,0 0-5-16,63-17 4 16,-54 17-15-16,2 0-18 15,0 12 57-15,4 2-32 16,-2 8 1-16,2 3 19 15,-3 6-7-15,2 0-30 16,-3 0-41-16,0-4 15 16,-5-3-15-16,1-4 0 0,-2-6 9 15,-4-4-9-15,1-3 0 16,-1-3 0-16,-1-1 1 16,2-3-1-16,-2 0 1 15,0 0-1-15,0 0 22 16,0 0-21-16,0-7-1 15,0-6 0-15,0-5-12 16,0-2-3-16,0-4 8 16,0 0-21-16,0 0 27 15,6-4-37-15,1 3 26 0,5 0-30 16,0-1-1 0,3 4 37-16,-2 3 6 0,2 3 0 15,-1 5 5-15,-2 4-5 16,1 4-1-16,1 3 0 15,-1 0-9-15,-1 7 10 16,6 9 16-16,0 5 25 16,1 5 25-16,5 6-51 15,-3 4 12-15,1-2-21 16,-4 2 3-16,0-5 11 16,-3-4-13-16,-5-5-1 15,-2-6 12-15,-1-5-18 16,-1-2 0-16,-4-4-1 15,-1-3 1-15,-1-2 2 16,0 0-2-16,0 0 15 0,0 0 17 16,0-9-13-16,0-8 5 15,0-4-24-15,0-4-22 16,0-5 20-16,0 0-24 16,0 2 5-16,0 0 20 15,2 4-34-15,5 2 35 16,2 4-12-16,-3 5 3 15,3 5 1-15,2 4 8 16,-3 4 0-16,1 0-1 16,2 9 3-16,-1 13-2 15,5 5 23-15,1 7-23 16,-2 2 31-16,5-2-18 16,-4-5-12-16,0-3 8 15,0-9-2-15,0-5-8 16,-3-5 1-16,1-6 0 0,-2-1 0 15,-1 0 0 1,2-4 10-16,-3-9-10 0,-1-5-14 16,-4-2-1-16,2-3-2 15,-5 2-9-15,-1 0 25 16,0 5-6-16,0 4 7 16,0 5 3-16,0 4-3 15,2 3 0-15,2 0-17 16,1 14 5-16,4 6 12 15,6 4 2-15,0 3 4 0,4-3 5 16,6-4-11-16,1-5 0 16,-1-6-1-16,4-7-3 15,-4-2 3-15,-1-1 1 16,-5-15 0-16,-1-3-1 16,-3-8-8-16,-6 1 8 15,-6-6-1-15,-3 1-14 16,0 2 15-16,-2 0-7 15,-14 5 8-15,-2 6 10 16,-4 2-8-16,-2 8-2 16,3 3 0-16,-3 5 1 15,3 0 5-15,5 5-6 16,1 9 0-16,6 3 0 16,4 3-6-16,5 4-6 15,0-1-30-15,6 3 18 0,11-2 15 16,5-2-6-16,5-5 15 15,3-4-10-15,1-6-73 16,1-5 67-16,-1-2 5 16,-3-8 1-16,-1-11 2 15,-2-8 11-15,-5-5-3 16,1-5 5-16,-5-4 2 16,-7-1-6-16,0-2 17 15,-7 1 24-15,-2 2 56 16,0 0-80-16,-8 4 51 15,-4 3-12-15,-3 8-21 16,3 3 27-16,-1 10-24 16,7 5 21-16,1 7 8 0,2 1-68 15,2 3-26-15,1 15 4 16,0 12 14-16,0 7 6 16,0 12 2-16,9 4 0 15,4 7 9-15,2 3-9 16,6-2-1-16,3-2 1 15,3-8-12-15,3-7 11 16,1-10 1-16,-1-10-1 16,4-11-34-16,-7-11-4 15,0-2 39-15,-2-8-1 16,-4-15 1-16,0-8 4 16,-8-4-4-16,-5-5 8 15,-2-1-8-15,-6 1-2 16,0 2 2-16,0 9-1 15,-3 5-4-15,-2 9 5 0,-1 8 8 16,2 4 54-16,1 3-46 16,1 5-16-16,2 14-11 15,0 7 3-15,0 9 0 16,5 4 6-16,7 3 3 16,4 0-1-16,1-3 4 15,-1-7-2-15,5-8-4 16,-5-8-3-16,-1-8 5 15,3-6 0-15,-2-2 15 16,1 0 4-16,-1-17 0 16,-1-5-8-16,0-6-11 15,-1-3 0-15,0 0-3 0,0 1 0 16,1 8 5-16,-2 5-2 16,2 7 0-16,3 8-6 15,3 2 5-15,1 5-6 16,2 10 7-16,2 4 1 15,-4 2 12-15,0 0 17 16,-7 4 24-16,0-2-13 16,-9 1-12-16,-1 0-23 15,-5-1-5-15,0-6-2 16,-2-4 2-16,-7-4 6 16,-4-5-7-16,1-4-65 15,-3 0-141-15,4-6-163 16,4-7-446-16</inkml:trace>
  <inkml:trace contextRef="#ctx0" brushRef="#br0" timeOffset="14056.18">5848 12206 811 0,'0'0'299'16,"0"0"-232"0,0 0-67-16,0 0-9 0,0 0-10 15,0 0 19-15,0 0 84 16,21 51 32-16,-11-15-55 15,2 10-9-15,6 21-40 16,-4-3 10-16,0 4-11 16,0 1-9-16,-3-14 13 15,-1 2-14-15,-3-7 4 16,-1-8 1-16,-4-9-6 16,-2-2-9-16,0-12-188 15,0-5-403-15</inkml:trace>
  <inkml:trace contextRef="#ctx0" brushRef="#br0" timeOffset="14290.56">5878 12701 643 0,'0'0'121'0,"0"0"-86"16,0 0 161-16,79-14-12 15,-46 9-77-15,5-1-9 16,3-2-29-16,-2 0-27 16,1 2 11-16,-6-3-52 15,-1 1 5-15,-8-3-6 16,-5-5-27-16,-7 4-149 0,-5 0-571 16</inkml:trace>
  <inkml:trace contextRef="#ctx0" brushRef="#br0" timeOffset="14581.59">6111 12230 697 0,'0'0'211'15,"0"0"-126"-15,0 0 9 0,0 0 51 16,25 92 10 0,-6-48-91-16,1 7 26 0,4 7 10 15,1 0-43-15,-1 2 7 16,-2-4-46-16,-4-5-11 16,0-5 6-16,-6-5-13 15,1-7-13-15,-1-1-176 16,-3-12-179-16,-4-5-332 0</inkml:trace>
  <inkml:trace contextRef="#ctx0" brushRef="#br0" timeOffset="15024.9">6467 12719 499 0,'0'0'364'0,"0"0"-263"0,0 0-93 16,0 0 24-16,0 0 45 15,0 0 50-15,91-7 66 16,-70 31-54-16,-6 5 0 16,4 5-78-16,-7 0-54 15,-6-1 34-15,-3 1-20 16,-3-4 5-16,0-2-1 16,-4-3-25-16,-8-6 0 15,-3-4 10-15,-2-3-9 16,-3-7 14-16,0-3-8 15,-2-2-7-15,-2 0 0 16,2-12-45-16,2-3 38 0,7 1-50 16,2-1-5-16,8-1 4 15,3 3-15-15,0 3 63 16,5 5 1-16,7 3 9 16,7 2 0-16,3 0 54 15,1 10-16-15,1 4 29 16,0-1-30-16,-1-1-14 15,0 0 11-15,-4-4-33 16,2-4 6-16,0-2-7 16,0-2-14-16,3 0-5 15,10-3-139-15,-4-6-127 16,-3-4-346-16</inkml:trace>
  <inkml:trace contextRef="#ctx0" brushRef="#br0" timeOffset="15565.02">7037 12230 1513 0,'0'0'372'0,"0"0"-275"16,0 0-62-16,0 0-18 15,-100-39-2-15,76 38-2 16,3 1-13-16,-1 0 1 0,4 11-1 16,-1 6 2-1,3 2-2-15,2 2 1 0,5 1-1 16,3 3-7-16,6-3-1 16,0 2-6-16,3 0 5 15,15-2-1-15,9-3-28 16,7-4 38-16,6 0-21 15,3-6 21-15,5 0 0 16,-2-1 0-16,2 0 5 16,-3 1-4-16,-1 2-1 15,-3 0 0-15,-2 3-3 16,-3 3 3-16,-4 5 0 16,-2 1 0-16,-9 2 21 15,-3 3-20-15,-11 3 12 0,-7-2 23 16,0 0-30-1,-6-3 11-15,-13-6-16 0,-1-5 0 16,-8-6 32-16,-2-9-31 16,-4 0 27-16,-5-5 27 15,2-10-34-15,0-4 46 16,2 0-68-16,4-1-15 16,1 1 5-16,-4 0-87 15,7 4-91-15,6 3-588 0</inkml:trace>
  <inkml:trace contextRef="#ctx0" brushRef="#br0" timeOffset="16167.49">8403 12617 914 0,'0'0'227'0,"0"0"-159"16,0 0-48-16,0 0 39 15,85-4 50-15,-43 1-45 16,10 1-7-16,8-1 36 15,5 1-61-15,4-1 7 16,1-1-35-16,-3 1 7 16,-9 3 1-16,-7-3-11 15,-9 0-2-15,-9 0-13 16,-9 0-128-16,-8 1-141 16,-7-1-384-16</inkml:trace>
  <inkml:trace contextRef="#ctx0" brushRef="#br0" timeOffset="16728.99">9151 12523 529 0,'0'0'298'16,"0"0"-186"-16,0 0-57 16,0 0 50-16,0 0 14 15,0 0-54-15,16 97-19 16,-9-63 11-16,-2 4-44 15,5-4 1-15,-4-5-14 16,0-9 0-16,-3-6 5 16,0-6-5-16,-1-6 0 15,-2-2 26-15,0 0-1 0,0-12 45 16,0-7-69-16,-3-6 14 16,-3-3-13-16,-2 0-2 15,-2 0 0-15,2 1 0 16,2 7-1-16,2 4 0 15,1 7 1-15,1 5 0 16,2 1 18-16,-1 3-17 16,1 0 15-16,0 0 0 15,0 0-16-15,0 0-1 16,0 0-17-16,0 8 17 16,3 0-1-16,3 3 4 15,0-3-2-15,0-1 4 16,3 1-2-16,-3 1-3 15,0 1 1-15,0 1 0 16,0 0 0-16,-2-2 0 0,-1 1 0 16,-3-3 3-1,0-2 6-15,0 2-16 0,0-4 7 16,-10 1 0-16,1 1 10 16,-2 0-10-16,-2-2 1 15,5 1 5-15,1-1-5 16,1 0-1-16,4-1 0 15,2-2-35-15,0 0-35 16,0 0-304-16</inkml:trace>
  <inkml:trace contextRef="#ctx0" brushRef="#br0" timeOffset="18357.93">9841 12537 377 0,'0'0'101'0,"0"0"-98"16,0 0-3-16,0 0-18 15,0 0 5-15,0 0 13 16,0 0 19-16,-1 10 40 16,1-10-30-16,0 0-7 15,0 1-21-15,1 1-1 16,1-1 55-16,-2 1-29 0,1-1 1 15,-1-1 27-15,0 0 77 16,0 2 63-16,0-2-47 16,0 0 0-16,0 0-53 15,0 0-20-15,0 0 48 16,0 0-65-16,0-6-13 16,0-4-25-16,0-2-16 15,3-1-4-15,4-1 1 16,4 0-4-16,-2 2 3 15,4 2 2-15,-1 3 0 16,-1 4-1-16,-1 1-3 16,2 2 1-16,1 0-4 0,-1 9-10 15,5 13 10 1,-1 6 11-16,2 7-5 0,2 4 13 16,-4-3-6-16,-4-2-8 15,-3-7 1-15,-8-6-3 16,-1-9 2-16,0-2 2 15,0-7 27-15,-4-1 1 16,-2-2-17-16,1 0-12 16,1 0 0-16,2 0 0 15,1 0 26-15,1 0-26 16,0 0 2-16,0 0-2 16,0 0-9-16,0 0-11 15,0 0-21-15,0 0-22 0,0 0 26 16,3 0-28-1,1 1-24-15,1-1-150 0,-2 1-245 16,0-1-200-16</inkml:trace>
  <inkml:trace contextRef="#ctx0" brushRef="#br0" timeOffset="20220.07">9992 12576 684 0,'0'0'344'0,"0"0"-126"15,0 0-58-15,0 0 55 16,0 0-99-16,0 0-26 16,0 0 66-16,-32 12-109 15,23-2-22-15,-1 1-18 16,3-2 1-16,2-4-9 0,4-2 1 16,1-3-20-1,0 0 7-15,0 0-4 0,1-3 8 16,7-7-5-16,3-3 18 15,1-1-5-15,-1 1 1 16,-4 4-3-16,-2 2 2 16,-4 6 1-16,-1 1 0 15,0 0 0-15,-6 8-21 16,-10 7 20-16,-2 6 1 16,-1 0 0-16,1 0 10 15,4-6-9-15,5-4 6 16,4-6-7-16,5-4 6 15,0-1-15-15,0-3-7 16,10-17-12-16,3-9 12 16,5-5-52-16,-1 0-8 0,-3 3 35 15,-3 8 3 1,-2 8 38-16,-5 8-7 0,-4 7 7 16,0 0 21-16,0 13 33 15,-7 11 17-15,-2 6 30 16,0 1-76-16,-1 0 19 15,4-4-25-15,3-7-18 16,3-6 3-16,0-6-4 16,4-7-3-16,9-1-14 15,1-4 15-15,4-13-4 16,-3-5 0-16,1 3-28 16,-5 2 33-16,-2 6-10 15,-1 7 11-15,-2 4 0 16,0 0-9-16,-1 10 9 15,1 6 15-15,3 1 5 0,-2-3 10 16,5-3-30-16,3-3 0 16,2-4 0-16,0-1-20 15,1-1 9-15,-4-2-17 16,-4 3 4-16,-1 0 15 16,-6 5-10-16,0 3 19 15,-3 3-6-15,0 1-10 16,0 1 15-16,3-1-91 15,3-3-110-15,2-6-504 0</inkml:trace>
  <inkml:trace contextRef="#ctx0" brushRef="#br0" timeOffset="20866.89">10600 12373 1292 0,'0'0'329'0,"0"0"-190"15,0 0-63-15,0 0-28 16,0 0-43-16,-68-102 9 16,68 68-1-16,0-2-2 15,10 2-3-15,11-1-5 16,12 4-3-16,1 2-7 16,5 2-44-16,3 7-53 15,-2 7 83-15,3 13 5 16,0 6 16-16,6 40 24 15,4 31-24-15,-7 29 46 16,-12 18-13-16,-26-6-18 16,-8-14 36-16,-21-18-27 15,-9-19 24-15,0-16 15 0,0-14-56 16,-1-7-3 0,-6-1-4-16,-3-4 1 0,-2-4 1 15,5-12-2-15,5-9 12 16,8-6-12-16,8-14-49 15,7-6 15-15,9-1 9 16,3 5 9-16,19 3 3 16,6 9 13-16,4 10 0 15,1 0 4-15,1 9 2 16,-1 8-7-16,1 1 1 16,-2 1-2-16,-3 0 2 15,-2-3 1-15,0-4 8 16,-2-4 0-16,1-7-8 15,1-1-2-15,1-9-54 0,8-22-225 16,-6 1-299-16,-6 2-248 0</inkml:trace>
  <inkml:trace contextRef="#ctx0" brushRef="#br0" timeOffset="22262.05">11266 12590 591 0,'0'0'861'16,"0"0"-751"-16,0 0-82 15,0 0-28-15,0 0 0 16,0 0 19-16,0 0 91 16,44 115 3-16,-30-62-18 15,-1 0-74-15,2-2-1 16,0-5-20-16,0-13 0 0,-3-9-1 16,0-9 2-16,-3-9-1 15,-2-6 0-15,2-3 6 16,-2-17-15-16,4-15 9 15,1-7-45-15,-2-7 30 16,-1-6-7-16,-1 2 18 16,2 3-4-16,1 11-8 15,-2 17 15-15,4 13-8 16,1 9 3-16,0 25 6 16,0 18 54-16,1 9 10 15,-2 5-6-15,2-4-32 16,-3-8 19-16,4-11-28 15,-2-10-16-15,-1-12 11 0,4-8-10 16,-4-4-2 0,3-16 20-16,2-15-18 0,-3-9-4 15,-3-10-14-15,-1-3-18 16,-5 0 27-16,-2 9-8 16,1 10 15-16,-2 14-7 15,2 16-5-15,0 6-4 16,2 26 2-16,1 12 11 15,2 3-3-15,1 2 7 16,-1-8-1-16,2-8 6 16,2-11-4-16,0-9-3 15,1-9 1-15,3 0 0 16,-3-19-9-16,3-8 9 16,-4-9-51-16,-1-3 4 15,-3 0-1-15,-2 6 48 0,1 11-13 16,-3 10-2-16,1 12 5 15,1 0-15-15,2 22 25 16,1 7 1-16,2 4 7 16,2-5-5-16,-3-5-3 15,6-6 0-15,-2-10 11 16,2-6-10-16,0-1 14 16,-2-8 4-16,-1-10-13 15,-4-5-9-15,-5-4 3 16,-6-1-9-16,0-1-3 15,-6 2 8-15,-15-1-11 16,-3 6 14-16,-3 5-23 0,-4 7 17 16,1 10 7-16,1 4-19 15,7 16 11-15,9 11-6 16,7 5 11-16,6 5-6 16,3-2 9-16,16-5 0 15,5-7 40-15,6-8-39 16,1-9 20-16,2-10-21 15,1 0 1-15,-1-18-1 16,-1-10-13-16,-3-8-6 16,-2-7-35-16,-2-8 19 15,-5-6 27-15,-4-3 14 16,-7-6-6-16,-4 1 23 16,-5 0-22-16,0 2 11 0,-9 10-11 15,-3 9 12 1,-1 13 34-16,2 16-14 0,8 11-5 15,-2 5-25-15,4 27 3 16,1 25-6-16,0 22 13 16,9 24 6-16,16 4 31 15,4-17-44-15,0-26 7 16,-2-25-13-16,-1-12 7 16,11-1-8-16,5-5 1 15,5-6-45-15,-3-11 30 16,-4-6-10-16,-3-21 0 15,-10-9 2-15,-4-9-16 16,-7-6 38-16,-10-1 1 0,-6 2 0 16,0 5 28-1,-5 8-21-15,-9 12-3 0,2 12 2 16,-2 13 2-16,2 6-8 16,2 23 0-16,1 14 0 15,3 9 48-15,6 3-23 16,0-2 4-16,9-9-20 15,6-8 4-15,1-12-4 16,4-12 11-16,-1-10-19 16,2-2 21-16,-2-16-21 15,5-10-2-15,0-11 0 16,0-4-46-16,-2 2 39 16,2 2-1-16,1 11 9 15,2 16 1-15,3 10 14 16,1 10-15-16,1 22 48 0,-4 7-26 15,-8 4 47-15,-9 1-39 16,-9-1-4-16,-2-7-4 16,-18 0-22-16,-2-8-104 15,1-11-391-15</inkml:trace>
  <inkml:trace contextRef="#ctx0" brushRef="#br0" timeOffset="23238">14007 12197 1247 0,'0'0'164'0,"0"0"-37"16,0 0-15-16,0 0-11 15,0 0-21-15,-79-42-39 16,63 39 27-16,-1 3-36 16,-4 0-32-16,-1 5 19 15,1 9-19-15,-3 4 1 16,3 3-12-16,3 2 12 16,2-4-2-16,8 1 1 15,7-4-22-15,1-2 20 16,1-3-52-16,16-2 29 0,7-2 15 15,7-1-5-15,7-2 14 16,5 4-5-16,0 0 6 16,5 5-8-16,-5 2 9 15,6 3-1-15,-7 2 5 16,-5 3 2-16,-7 5-14 16,-6 0 5-16,-9-2 2 15,-8 2 5-15,-7-1-5 16,0-3 7-16,-3-2 3 15,-13 0 0-15,-7-5-10 16,-5-1 0-16,-7-5 0 16,-6-4 4-16,-2-6-2 15,-3-1 20-15,-1-3 26 16,0-10-46-16,3-4 21 16,7 0-23-16,7 0 7 0,12 5 15 15,9 3-22-15,5 5 0 16,4 3-13-16,6 1-61 15,13 0 41-15,27 0-49 16,-4 0-175-16,0 0-601 0</inkml:trace>
  <inkml:trace contextRef="#ctx0" brushRef="#br0" timeOffset="23674.16">14431 12308 1341 0,'0'0'176'16,"0"0"-131"-16,0 0-33 15,0 0-5-15,0 0-7 16,0 0 22-16,-28 95 3 16,28-52 80-16,4 6-44 15,18 6-16-15,11 3-8 16,10 0-30-16,4-6-14 15,2-10-21-15,-2-8 8 16,-2-12 11-16,-1-14 7 16,-3-8 2-16,-4-8 14 15,-5-21-6-15,-8-10 5 16,-8-12-1-16,-9-9-4 0,-7-3 48 16,-1-2 20-16,-23-1-10 15,-9 3 14-15,-10 5-48 16,-5 5 21-16,-5 10-11 15,-1 10-17-15,0 12 43 16,6 12-59-16,1 9-2 16,5 10-7-16,3 21-58 15,5 6 11-15,7 8-14 16,11 5-37-16,16 25-28 16,0-14-179-16,14-5-601 0</inkml:trace>
  <inkml:trace contextRef="#ctx0" brushRef="#br0" timeOffset="24207.16">15208 12525 390 0,'0'0'889'0,"0"0"-769"16,0 0-104-16,0 0 16 15,83-21 36-15,-58 21-16 16,0 0 2-16,-2 0-3 0,-2 2-11 16,-6 7-10-1,-2 4-28-15,-5 1 9 0,-8 4-5 16,0 3-6-16,-6 6 9 15,-13 4 12-15,-7 3-8 16,0 5-5-16,-2-2 3 16,2 0-10-16,0-5 1 15,7-3-2-15,4-5 28 16,6-4-28-16,5-6 0 16,4-2 0-16,0-4 12 15,13-2-2-15,5-3-10 16,7-1 0-16,5-2-3 15,3 0 3-15,1 0 0 16,1 0 0-16,-1 0 3 16,-4 1-3-16,-5-1 0 0,-1 0 0 15,0 0 6-15,-2 0-4 16,-2 2-2-16,-1 1 14 16,-1 2-3-16,-3-2 0 15,-2 0-11-15,-1-3-7 16,-3 0-12-16,-4-6-499 0</inkml:trace>
  <inkml:trace contextRef="#ctx0" brushRef="#br0" timeOffset="28202.05">8516 13885 1038 0,'0'0'197'0,"0"0"-60"16,0 0-61 0,0 0-62-16,0 0 23 0,0 0-13 15,0 0 24-15,5-5-17 16,13 5-22-16,10 0-6 16,12 0 49-16,11-4 28 15,9 2 37-15,6-6-83 16,0 0-14-16,-4-1 4 15,-10-1-18-15,-10 0-7 16,-11 1 1-16,-13 2 0 16,-5 2 0-16,-7 5 1 15,-4 0 4-15,-2 0 2 16,0 0-6-16,0 0-2 16,0 0-14-16,0 0-23 15,3 7 37-15,9 3-104 0,3 2-108 16,-2-3-538-16</inkml:trace>
  <inkml:trace contextRef="#ctx0" brushRef="#br0" timeOffset="28981.96">10036 13612 1031 0,'0'0'222'0,"0"0"-125"16,0 0-36-16,0 0-9 16,0 0 44-16,0 0-76 15,0 0 100-15,-38-3-30 16,32 3-53-16,-2 6-37 16,-2 8-44-16,-4 5 39 15,-1 4-15-15,-1 5 10 16,1 3 4-16,0 7-10 15,5 2 16-15,4 1-6 16,3-1 16-16,3 1-10 16,7-3 10-16,11 0-4 15,8-4-12-15,5-4 5 0,6-7 1 16,6-4 0-16,-1-8 0 16,1-7 0-16,-5-4-9 15,-7 0 15-15,-7-9-6 16,-9-8 0-16,-6-5 0 15,-5-4 8-15,-4-4-6 16,0 2 2-16,-7 3 18 16,-7 1-19-16,-6 5 13 15,-4 6 0-15,-2 3-9 16,-2 6 17-16,-1 4-24 16,1 4 0-16,3 14-10 15,4 7 8-15,6 5-23 0,3 4-16 16,8 1-16-16,4-2 30 15,13 5-71-15,7-13-207 16,5-7-379-16</inkml:trace>
  <inkml:trace contextRef="#ctx0" brushRef="#br0" timeOffset="29164.47">10648 14110 1818 0,'0'0'307'16,"0"0"-307"-16,0 0-6 0,0 0-189 15,0 0 3 1,0 0-45-16,0 0-91 0,0-29-251 0</inkml:trace>
  <inkml:trace contextRef="#ctx0" brushRef="#br0" timeOffset="29659.02">11027 13541 1640 0,'0'0'197'0,"0"0"-176"16,0 0-21-16,0 0-37 15,0 0 37-15,10 83 27 16,1-20 41-16,9 24 7 15,0-6-62-15,1-6 4 16,0-16-17-16,-8-20-14 16,-1-5 13-16,0 0-24 15,-1-12-31-15,-8-18-95 16,0-4-356-16,-3 0-356 0</inkml:trace>
  <inkml:trace contextRef="#ctx0" brushRef="#br0" timeOffset="30183.6">11352 13752 1136 0,'0'0'187'15,"0"0"-141"-15,0 0-24 16,0 0-3-16,80 73-18 15,-55-73 13-15,1 0 31 16,1-20-22-16,0-5 7 16,-3-5-29-16,-8-6 11 15,-2-1-2-15,-11 1 0 16,-3 2-7-16,0 5-3 16,-11 5 1-16,-8 4 47 0,-3 8 21 15,-4 5 27-15,-2 7-21 16,1 7-59-16,0 15 1 15,3 9-17-15,5 6 1 16,7 5 0-16,9-5-1 16,3-1 6-16,1-9-6 15,14-9-8-15,6-7 8 16,0-9-7-16,2-2 7 16,0-11-10-16,1-9 10 15,-2-5-44-15,-2 0-9 16,-2 5-1-16,-5 7 47 15,1 9 0-15,-5 4 7 16,4 13 67-16,-3 18 20 0,4 15 7 16,-1 5-20-16,1 7-66 15,-1-5 8-15,2-5-16 16,1-11-10-16,-2-9 9 16,5-17-88-16,-4-7-159 15,0-4-533-15</inkml:trace>
  <inkml:trace contextRef="#ctx0" brushRef="#br0" timeOffset="31452.12">12014 13740 1060 0,'0'0'176'0,"0"0"-89"0,21 79-19 16,-12-37 3-16,2 1-7 15,-4-3 61-15,3-4-44 16,-2-7-23-16,1-6-21 16,1-9-29-16,-1-9 0 15,-1-5-8-15,-1 0 0 16,2-11 19-16,-3-14-19 16,5-9-9-16,-1-6-26 15,-3-1-70-15,1-1 64 16,1 6 20-16,3 10 21 15,0 9-1-15,2 14 1 0,3 3 0 16,1 23 7 0,-2 10 41-16,4 4 16 0,-5 2-24 15,1-6-10-15,-1-7 48 16,1-11-61-16,-2-6 5 16,4-9-22-16,-2 0 14 15,1-16 0-15,0-11-9 16,-2-5-4-16,0-8-2 15,-4 0-45-15,-4 2 27 16,-1 5 6-16,1 11-13 16,-2 12 18-16,3 10-12 15,-1 11 20-15,3 17-18 16,-1 5 18-16,2 3 0 16,1-6 0-16,-2-6 8 15,2-8 5-15,1-10-6 0,0-6-6 16,1 0 24-16,0-17-25 15,1-5 0-15,-3-4-9 16,-2 4-36-16,-1 4 45 16,-3 8-15-16,0 8 11 15,3 2-4-15,3 13-19 16,1 10 21-16,5 4 5 16,0-5-3-16,0-2 3 15,0-9 1-15,-2-6 0 16,-1-5 8-16,0-4 0 15,0-13-8-15,-3-7 0 16,-4-3 1-16,-4-5 12 16,-4 0-6-16,0-1 9 0,-9 2 2 15,-9 0-18-15,-4 6-1 16,-1 6-23-16,-2 7-14 16,4 11 21-16,0 1-1 15,3 10-15-15,8 15 33 16,5 6-51-16,5 3 40 15,0 5 11-15,12-3 25 16,9-5 19-16,3-7-44 16,6-9 0-16,1-10-7 15,2-5-22-15,0-8 11 16,-2-13-9-16,-3-8-4 16,-2-8 31-16,-5-4 1 0,-2-5 0 15,-5 0 31-15,-6-5-22 16,-5 1 42-16,-3 1-41 15,0 0-1-15,-13 9-20 16,-2 8-11-16,-3 12 5 16,3 14 16-16,-1 6-6 15,8 22 4-15,4 17-6 16,4 23 8-16,0 21 78 16,9-4-10-16,9-8-16 15,0-13 1-15,3-15-47 16,4-3-2-16,2-1-4 15,1-14-23-15,-1-13 15 16,-6-9-8-16,3-3-9 16,-4-10 25-16,-3-17-80 15,-1-6-2-15,-2-6-5 0,2-4-35 16,-1-1-89-16,3 7 55 16,3 8 156-16,0 11-4 15,3 10 14-15,4 8 6 16,2 9 66-16,3 18 60 15,0 7 27-15,-4 9-46 16,-3 1 29-16,-10 0-11 16,-7-3-71-16,-9-4 19 15,0-7-24-15,-10-7-53 16,-8-4 32-16,-6-10-37 16,-1-6-7-16,-1-3 0 15,4-1-66-15,4-25-64 16,7 2-232-16,8 2-805 0</inkml:trace>
  <inkml:trace contextRef="#ctx0" brushRef="#br0" timeOffset="32076.9">14256 13470 1064 0,'0'0'331'0,"0"0"-164"15,0 0-63-15,0 0-80 16,0 0 1-16,-93-11 10 16,67 18-25-16,-1 8-10 15,2 2 6-15,1 2-5 16,7-2 13-16,4 0-13 15,4-2-1-15,6-1 0 0,3-2-12 16,0 0-67-16,10-1 33 16,16 0 34-16,8 1 0 15,9 0 4-15,4-2-8 16,3 3 15-16,-2 3-20 16,0 1 20-16,-6 4 1 15,-6 2 0-15,-7 1 75 16,-8 1-17-16,-10 1 28 15,-11-1 68-15,0-1-43 16,-11-2-37-16,-16-1-45 16,-4-4-12-16,-8-3 18 15,-1-4-28-15,0-7 20 16,4-3 3-16,6 0-20 16,8 0-20-16,10-6-5 15,4-6-65-15,8-17-17 0,11 4-263 16,6 0-446-16</inkml:trace>
  <inkml:trace contextRef="#ctx0" brushRef="#br0" timeOffset="32450.17">14520 13526 742 0,'0'0'999'0,"0"0"-841"16,0 0-101-16,0 0-39 15,0 81-16-15,0-38-2 0,3 3 0 16,7 2 23 0,6-1 40-16,6-2-46 0,6-9-8 15,5-8-9-15,3-9-16 16,1-11 16-16,0-8-9 16,-2 0 9-16,-4-15 5 15,-6-11-4-15,-4-8 20 16,-6-5 13-16,-7-3-33 15,-8-2 22-15,0 1-3 16,-8 2-2-16,-13 5 31 16,-4 8-17-16,-3 7 27 15,-4 7-11-15,-2 9-48 0,0 5 0 16,-1 5-28 0,2 12-44-16,4 5 32 0,6 4-18 15,7 8-61-15,4-7-241 16,8-4-596-16</inkml:trace>
  <inkml:trace contextRef="#ctx0" brushRef="#br0" timeOffset="32886.33">14993 13730 742 0,'0'0'391'0,"0"0"-299"16,0 0-45-16,83 18-15 0,-60-2 128 16,-4 3-22-16,-4 3-27 15,-3 6 16-15,-6 2-58 16,-4 2-42-16,-2 2 6 16,-2-1-32-16,-13 0 14 15,-3 0 7-15,-2-2-10 16,0-3 22-16,1-6-33 15,2-4-1-15,5-6 9 16,5-5 1-16,5-6-7 16,2-1-3-16,3 0-25 15,12-1 25-15,8-8-16 16,6 2 16-16,4 0 3 16,5 4-3-16,2 1 0 0,0 2 7 15,3 0-6 1,-4 0 71-16,-2 0-16 0,-5 0-6 15,-7 2 5-15,-4-2-40 16,-8 2-6-16,-5-2-9 16,-8 0-67-16,-3 0-114 15,-12 0-803-15</inkml:trace>
  <inkml:trace contextRef="#ctx0" brushRef="#br0" timeOffset="33641.03">7802 13730 1605 0,'0'0'230'15,"0"0"-184"-15,0 0-32 16,0 0-27-16,0 0 26 16,0 0-11-16,0 0 109 15,96 116-45-15,-49-67-20 16,3 3-43-16,0-2 11 16,-2-7-2-16,-8-4-12 15,-7-9 9-15,-5-5-3 16,-7-5 0-16,-7-4-7 15,-4-3 1-15,-1-3-33 0,-6-5-8 16,-3-3-83-16,0-2-77 16,0-5 39-16,-2-10-329 15,-8-5-240-15</inkml:trace>
  <inkml:trace contextRef="#ctx0" brushRef="#br0" timeOffset="33932.47">8097 13754 998 0,'0'0'273'0,"0"0"-167"0,0 0-65 16,0 0-1-16,-67 100 49 15,43-63 36-15,-4 3 11 16,0 0-47-16,-1 0-49 15,3-6 41-15,2-3-47 16,4-4 5-16,4-5-1 16,2-4-29-16,3-1-9 15,0-2 0-15,5-3-18 16,1-2 11-16,-2-2-65 16,-2 1-97-16,2-2-141 15,-3-3-367-15</inkml:trace>
  <inkml:trace contextRef="#ctx0" brushRef="#br0" timeOffset="34375.32">7173 13955 948 0,'0'0'227'0,"0"0"-146"15,0 0 70-15,0 0-45 16,86 3 11-16,-59-3 24 16,3 0-50-16,-2 0-34 15,-1-7-35-15,-3 3-16 16,-3 1 11-16,-5 0-17 15,-2 3 0-15,-4-2 0 0,-4 2-4 16,-6 0-125-16,0 0-113 16,0 2-458-16</inkml:trace>
  <inkml:trace contextRef="#ctx0" brushRef="#br0" timeOffset="34675.41">7146 14117 54 0,'0'0'1195'15,"0"0"-1024"-15,0 0-107 0,0 0-55 16,0 0-3-16,0 0 63 15,0 0 58-15,67 3-3 16,-33-3-43-16,5 3-34 16,0 1 3-16,-2-2-39 15,-4 1-3-15,-9-1 4 16,-2-2-12-16,-4 6-1 16,-6 0-244-16,-6 2-573 0</inkml:trace>
  <inkml:trace contextRef="#ctx0" brushRef="#br0" timeOffset="46536.94">3098 13916 656 0,'0'0'173'0,"0"0"-115"16,0 0 27-16,0 0 25 15,-21 79-52-15,18-58 27 16,1-1 2-16,-1-2-23 15,2-1 13-15,1-2-47 16,-2-1-5-16,2-1 0 0,0 0-17 16,0 1-5-1,0 2-1-15,0 3 5 0,0 1 21 16,0 1 1-16,11 2 35 16,5-2-32-16,5-1-23 15,3-3-9-15,6-3 0 16,7-4 0-16,-1-4 16 15,-2-6-15-15,2 0 9 16,-3-5 26-16,-3-9 24 16,-5-7 16-16,-3-4-26 15,-7-5-20-15,-3-4 41 16,-9-2-49-16,-3 1-6 16,0 4 12-16,0 4-20 15,-3 8 1-15,-9 3 4 16,-1 10-12-16,-5 4 33 0,-3 2-33 15,-3 6 6 1,2 12-7-16,-2 8 1 0,9 8-2 16,3 5-8-16,8 2-21 15,4 0-4-15,0 12-95 16,13-10-156-16,-1-9-494 0</inkml:trace>
  <inkml:trace contextRef="#ctx0" brushRef="#br0" timeOffset="46852.02">3778 14292 309 0,'0'0'1369'16,"0"0"-1128"-16,0 0-101 16,0 0-26-16,0 0-49 15,0 0-37-15,0 0-16 16,0 2-12-16,7-2-52 15,11-12-110-15,-3-5-217 0,3-3-797 0</inkml:trace>
  <inkml:trace contextRef="#ctx0" brushRef="#br0" timeOffset="47138.24">3970 13830 1577 0,'0'0'259'0,"0"0"-207"16,0 0-39-16,0 0-13 0,0 76 0 16,9-32 6-1,0 7 48-15,1 7-46 0,-5 3 11 16,1 4-16-16,-6-1 13 15,0-5-9-15,0-8-7 16,0-10 2-16,-3-13-2 16,3-12-43-16,0-10-248 15,0-6-521-15</inkml:trace>
  <inkml:trace contextRef="#ctx0" brushRef="#br0" timeOffset="47736.08">4230 13991 1048 0,'0'0'198'0,"0"0"-166"15,0 0-10-15,0 0 26 16,13 88 81-16,-2-71-26 15,3-3-74-15,3-1-13 16,4-6-1-16,1-5-5 16,2-2-10-16,0-5 0 15,1-13 0-15,-4-4 6 16,-3-6 1-16,-5 1 12 16,-7-4 31-16,-6 1-2 15,0 0 10-15,-1 3-33 0,-14 1-4 16,-3 4 37-1,-1 3-5-15,-5 5 4 0,0 6-5 16,-6 5-51-16,5 3 11 16,-4 7-12-16,3 14-8 15,3 9-2-15,5 4 11 16,5 3-1-16,13-1 0 16,0 2-2-16,3-6 1 15,18-6-13-15,4-8-25 16,3-10 38-16,4-8-70 15,-1 0 1-15,-1-16 26 16,-2-4-50-16,-5-2 27 0,-4 1 34 16,-4 5 31-16,-5 3 2 15,-2 6 64-15,1 5 14 16,1 2-32-16,1 3-44 16,2 14 57-16,4 8 24 15,-3 8-47-15,-2 5 7 16,-4 1-28-16,2 2-5 15,-5-4-10-15,-5 3-4 16,0-11-169-16,0-7-570 0</inkml:trace>
  <inkml:trace contextRef="#ctx0" brushRef="#br0" timeOffset="48374.42">3262 13744 1005 0,'0'0'375'0,"0"0"-246"16,0 0 15-16,0 0-19 15,0 0-16-15,0 0-5 16,0 0-68-16,-50 17-20 16,34 1 5-16,1 8-20 15,0 8-1-15,0 5 0 16,-1 5 0-16,1 1-1 15,5-1 1-15,4-4-21 16,4 0-24-16,2 6-202 16,12-10-156-16,3-7-763 0</inkml:trace>
  <inkml:trace contextRef="#ctx0" brushRef="#br0" timeOffset="50252.11">4943 14096 757 0,'0'0'209'15,"0"0"-25"-15,0 0-29 16,0 0-49-16,0 0-15 16,0 0-26-16,0 0 17 15,-12-22-35-15,12 22-15 16,0 0-32-16,0 0-9 15,0 2 6-15,12 12 2 16,0 6 1-16,4 9 23 16,1 5-8-16,0 5 1 15,-3-2 4-15,1-2-13 0,-6-6-4 16,-2-9-3 0,-1-6 0-16,-3-4 1 0,-2-8 1 15,-1-2-2 1,0 0 35-16,0-1-25 0,0-12-6 15,0-5-4-15,0-5-14 16,-1-4 12-16,-1-1-53 16,2 0 10-16,0 2 7 15,0 2 3-15,5 7 27 16,4 6-5-16,6 5-10 16,0 6 10-16,4 0-16 15,4 8 29-15,-1 13-1 16,5 6 7-16,-2 4-6 15,-3 0 0-15,-5 3 1 16,1-7 13-16,-6-5-13 0,-3-8-1 16,-2-4 6-16,1-8 0 15,-2-2-6-15,0 0 0 16,1-14-13-16,-1-11 12 16,0-4-45-16,3-5-2 15,-3-2 10-15,1 5-14 16,-1 4 51-16,0 9-8 15,2 8-1-15,-1 10 9 16,2 0-68-16,5 11 69 16,-1 11 19-16,-1 2 17 15,4 0 22-15,-2-4-16 16,-5-6-27-16,4-3 10 0,-2-7-24 16,-1-4 5-16,-1 0 13 15,-3-15-12-15,3-6-14 16,0-4-27-16,-5-1-85 15,-1 3-17-15,-1 6-25 16,-2 8 117-16,1 9 35 16,4 0-154-16,-1 9 124 15,5 14 39-15,3 3 55 16,2-2 71-16,3 1-86 16,-3-8-17-16,4-5-18 15,-6-7 5-15,-2-5 7 16,1-3 63-16,-5-14 50 15,-5-6-28-15,-1-4-102 0,0-3-24 16,-12 0-15 0,-6 2-36-16,-3 2 37 0,-3 6-23 15,2 6 14-15,1 7 47 16,8 7-17-16,2 0 11 16,8 12-11-16,3 12 4 15,0 5 12-15,15 3 1 16,9 4 0-16,6-4 30 15,3-2-30-15,1-7 11 16,2-11-11-16,-3-9 0 16,0-3 4-16,-5-17-4 15,-3-10-9-15,-7-10-2 16,-4-2-125-16,-7-4 110 16,-7-3 52-16,0 2 11 15,-4 3 21-15,-13 3 65 0,-1 6 5 16,2 8-15-16,-1 7-39 15,5 10-10-15,4 7-44 16,5 9-10-16,3 22 1 16,0 11-11-16,4 9 1 15,12 7 9-15,5 2-2 16,2 0-10-16,2-8 2 16,2-9-7-16,-3-10 5 15,-2-13 3-15,-5-12-1 16,-1-8 6-16,-3 0-6 15,-1-20-9-15,-3-8-34 16,-1-4-29-16,-1-4-18 16,3 2-7-16,1 3 54 0,8 8 37 15,1 11 3 1,4 8 3-16,1 4 90 0,0 12-51 16,-5 12 53-16,-1 5 14 15,-10 2 67-15,-3 1-25 16,-6-1-75-16,0-1-9 15,-7-4-47-15,-4-7-11 16,-1-5 4-16,-4-13-10 16,4-1-126-16,2 0-509 0</inkml:trace>
  <inkml:trace contextRef="#ctx0" brushRef="#br0" timeOffset="50510.37">6287 13796 1422 0,'0'0'197'16,"0"0"-165"-16,0 0-20 15,-6 108 6-15,9-54-11 16,14 16 22-16,0-5 13 15,4 4-24-15,-3-6 9 16,-2-16-27-16,-4 1-19 0,-3-10-44 16,-6-13-139-1,-3-11-484-15</inkml:trace>
  <inkml:trace contextRef="#ctx0" brushRef="#br0" timeOffset="50683.18">6296 14156 1213 0,'0'0'245'0,"0"0"-159"16,0 0-13-16,89-6-15 15,-50 2-43-15,-2-3-15 16,-4-2 25-16,0-4-25 16,-3-14 0-16,-8 4-81 15,-10-1-579-15</inkml:trace>
  <inkml:trace contextRef="#ctx0" brushRef="#br0" timeOffset="51108.6">6521 13844 1521 0,'0'0'216'0,"0"0"-156"16,0 0-35-16,1 85-19 15,7-46 4-15,-1 2-10 16,2 3-13-16,2-1-59 15,-1-2-96-15,2-3-90 16,-3-9-13-16,3-8 109 16,0-10 93-16,-3-9 40 0,0-2 29 15,1-4 88 1,2-11 47-16,3 1 6 0,0 2-55 16,3 4-30-16,0 7 30 15,1 1 15-15,2 11-5 16,-6 12 49-16,-6 5-23 15,1 5-19-15,-10 4 2 16,0 4-69-16,-1-2 2 16,-14 1-22-16,3-8-15 15,-3-7 25-15,6-9-25 16,0-6 12-16,9-9-1 16,0-1-11-16,0 0-2 15,0-1-13-15,6-9 2 16,6-4 5-16,6 2-15 15,1-7-15-15,5-14-52 0,-3 5-216 16,-5-1-486-16</inkml:trace>
  <inkml:trace contextRef="#ctx0" brushRef="#br0" timeOffset="51506.25">6806 13854 1553 0,'0'0'253'0,"0"0"-166"15,0 0-87-15,0 0-25 16,0 0 24-16,0 0-21 0,0 0 13 16,-44 76 8-16,44-48-17 15,0-5 10-15,14 0-28 16,11-1-57-16,5-1 23 15,6-2 2-15,1-1 40 16,2 2 15-16,-3-2 13 16,-5 2 15-16,-3-2-2 15,-7 1 55-15,-6-3 82 16,-9 1-64-16,-6-4 64 16,0 3-55-16,-13 1-24 15,-13 0 10-15,-2-1-53 16,-5 0 18-16,2-3-15 15,4-3-30-15,3-3 33 0,9-2-34 16,-1-2-8-16,4-1-28 16,0-2-145-16,0 0-526 0</inkml:trace>
  <inkml:trace contextRef="#ctx0" brushRef="#br0" timeOffset="53038.59">2935 13503 780 0,'0'0'224'0,"0"0"-116"16,0 0 18-16,0 0-55 16,0 0 51-16,0 0-13 15,0 0-45-15,-22-2 7 16,19 6-55-16,-2 6-3 15,-2 9-5-15,1 9-1 0,1 7-10 16,1 11 3 0,2 18 0-16,2 25-1 0,0 15 2 15,2 7-1-15,4-21 7 16,0-23-1 0,1-23-7-16,-7-5 1 0,3 7-3 15,2 7 1-15,-1 2 4 16,-1-2-2-16,2-5 4 15,1-6-2-15,1-1-4 16,-1-4 2-16,3-5-3 16,0-3-3-16,3-4 6 15,0-5 0-15,6-3-1 16,2-3-3-16,3-3 3 16,4 1 0-16,4-3 0 15,2 0 0-15,7-1 1 0,2 2 0 16,7-3 9-1,2 0-2-15,6-2-7 0,2 0 5 16,4-2-4-16,7 0 35 16,12-2-19-16,17-1 2 15,12 0-4-15,-9 0-8 16,-22 0-5-16,-23 0 5 16,-12 0 5-16,10 0 39 15,19 0-15-15,22-4-12 16,13-2-1-16,4 0-17 15,-10 3-4-15,-9 3-2 16,-19 0 0-16,-14 0-3 16,12 0 4-16,11 0-1 0,11 3 18 15,12 1 21-15,-11-4 11 16,-10 0-34 0,4 0-16-16,4 0 31 0,6 0-19 15,4-4 5-15,-1-1 16 16,3-2-33-16,-3-1 23 15,0 3-23-15,3 0 0 16,-5 2-2-16,-5-1 4 16,-5 1-2-16,-5 3 10 15,-13 0-4-15,-13 0-7 16,-11 0 1-16,0 0-3 16,8 0-5-16,7 0 16 15,11 0-7-15,-4 0-1 0,-2 3 6 16,-2-1-7-1,0 0 1-15,3-1-4 0,0-1-2 16,2 0 7 0,2 0-1-16,-2 0 5 0,-2-5-4 15,0 2-2-15,-3-1 1 16,-1 1-3-16,0 0 2 16,-2-1 1-16,-1 1 0 15,-4 1 2-15,-4 0-2 16,-4-4-9-16,-5 0-1 15,-3-1 4-15,-5 1-7 16,-7 2 10-16,-4 0 2 16,-5 0 0-16,-8 2-33 15,-5-1 3-15,-5 2-66 0,-4-5-112 16,0 1-90-16,-10-4-435 16</inkml:trace>
  <inkml:trace contextRef="#ctx0" brushRef="#br0" timeOffset="53436.87">8332 13484 1092 0,'0'0'229'16,"0"0"-159"-16,0 0-70 15,0 0 16-15,0 0 75 16,13 84 44-16,2-29 30 15,7 26-58-15,2 25-39 16,1 15-6-16,-3 4-32 16,-6-8 11-16,-6-15-25 15,-1-8-15-15,-3-21 23 0,-3-20-23 16,-1-16-1 0,-1-12 0-16,1 5-17 0,-2-8-101 15,0-5-369-15</inkml:trace>
  <inkml:trace contextRef="#ctx0" brushRef="#br0" timeOffset="54750.92">3220 13549 345 0,'0'0'118'16,"0"0"-20"-16,0 0-7 16,0 0 126-16,0 0 37 15,110 0-90-15,-68 0-12 16,7 0-75-16,4 0-61 15,2 0 41-15,3 0-25 16,8 0-3-16,14 0 130 16,19 0-49-16,17-7-60 15,2-3-39-15,-12 0 0 16,-11-1 14-16,-11 3-24 16,1 1 18-16,-2 2-3 15,5 3-15-15,-6 2-1 0,-7 0 0 16,-16 0 2-1,-12 0-1-15,0 0-1 0,10 0 0 16,7 4 4-16,11 0-4 16,-1-1 0-16,-2 2 0 15,1-2-4-15,-6-3 3 16,0 1 1-16,-4-1 0 16,3 0 7-16,-2 0-5 15,3-1-2-15,0-9 1 16,3 2 12-16,4-3 11 15,3-1-14-15,9 0-1 16,13-1 3-16,-10 1-11 0,-10 4-1 16,-10 2 0-16,-14 3 1 15,6-2 2-15,6 1-3 16,-4 1 0-16,-2 1 17 16,-3 0-9-16,-1 1-8 15,-2-1 0-15,-4 0-3 16,4 2 1-16,-1 0 3 15,-1-1-1-15,1 1 6 16,0 0-5-16,1-2-2 16,0 2-5-16,2-2 6 15,-2-1-7-15,-1-1 14 16,1-1-7-16,0 2 1 16,-3-2 0-16,-2 2-1 0,-3 2 0 15,-3 0-8 1,-3 1 8-16,-2 0 1 0,-3 0-1 15,0 0 15 1,-3 0-14-16,-1 0-2 0,-5 0-5 16,2 0 6-16,-3 0 1 15,0 0-1-15,-1 0 0 16,-1 0 4-16,-3 0 3 16,0 2-8-16,-1 1 1 15,-1 0-9-15,-2-1 3 16,1-2 12-16,-3 0-6 15,-1 3 1-15,-3 1-1 16,-3 0-29-16,-2 7-160 16,-4 0-345-16,-2 0-746 0</inkml:trace>
  <inkml:trace contextRef="#ctx0" brushRef="#br0" timeOffset="61251.96">17691 11735 781 0,'0'0'257'0,"0"0"-115"16,0 0 0-16,0 0-71 15,0 0 29-15,0 0-20 16,-19-23-7-16,17 21 44 16,2-3-51-16,-1 5-15 0,1 0-3 15,0 0-47-15,-2 0 17 16,2 0-18-16,-1 3 0 16,-1 11 3-16,1 7-3 15,-1 9 1-15,2 8 3 16,0 6 4-16,0 7-9 15,0 7 1-15,0 0-3 16,2 2-4-16,1-2 7 16,1-7 0-16,-2-5 0 15,1-7-9-15,-2-12 9 16,-1-8-6-16,2-5 6 16,-2-8-2-16,0-4 3 15,0-2-1-15,0 0 9 0,0-3-8 16,0-11-2-16,0-5-7 15,0-7-19-15,6-2 26 16,1-5-35-16,2 1-40 16,6-2-17-16,0 2 14 15,6 3 54-15,3 7 15 16,1 5-1-16,2 7 5 16,0 10 12-16,1 0-3 15,-1 13 7-15,-2 11-2 16,-1 8 0-16,-6 5 5 15,-5 3-12-15,-7 2 30 16,-6-3-25-16,-3-1 4 0,-17-1-1 16,-12-6 4-16,-4-3-13 15,-7-6 32-15,0-9 22 16,3-6 29-16,1-5-26 16,8-2-8-16,8 0 4 15,5-3-35-15,9-1 16 16,5 2-32-16,4 2 8 15,0 0-20-15,0 0-10 16,7-2-47-16,16-3-53 16,-4 1-143-16,0-1-618 0</inkml:trace>
  <inkml:trace contextRef="#ctx0" brushRef="#br0" timeOffset="61749.77">17742 11448 494 0,'0'0'84'15,"0"0"-5"-15,0 0 73 0,104 32-35 16,-60-11 81-16,3 11-3 16,4 8-96-16,7 22-22 15,9 19-41-15,2 25-26 16,-5 15 9-16,-13 7-12 15,-17-3-2-15,-16-8-1 16,-9 1 6-16,-9-1-18 16,0 3 8-16,-18-8 0 15,-10-6 8-15,-8-14-8 16,0-22 0-16,2-17 10 16,5-16 54-16,3-8 92 15,-4-3-58-15,0-2-39 16,2-5 7-16,4-9-37 0,9-5-11 15,3-5-12 1,6 0 5-16,5 0-22 0,1 0-84 16,0-7-307-16</inkml:trace>
  <inkml:trace contextRef="#ctx0" brushRef="#br0" timeOffset="113510.58">3118 16138 819 0,'0'0'165'0,"0"0"-62"15,0 0 105-15,-6 0-2 16,6 0-84-16,0 0-78 16,0 0 23-16,0 0-22 15,-2 0-2-15,0 0 8 16,1-1-44-16,-4-5 4 16,2-2-11-16,0-2 0 15,2-2-11-15,1-4 11 16,0-4 0-16,0-2-6 15,6-4-1-15,7-1 6 16,-1 0-10-16,7 2-19 16,-2 3 30-16,2 3-28 15,5 3-29-15,0 7 40 16,1 6-50-16,4 3 9 0,-1 3-31 16,-1 13-27-16,-2 7-8 15,2 6 84-15,-6 4 40 16,1 6 2-16,-4 3 4 15,-4 5-6-15,-5 2 0 16,-4 5-22-16,-5 1-52 16,-8 21-173-16,-12-12 7 15,-1-11 67-15</inkml:trace>
  <inkml:trace contextRef="#ctx0" brushRef="#br0" timeOffset="113840.16">3196 16683 230 0,'0'0'220'0,"0"0"-83"0,0 0 68 15,0 0-79-15,-84 7-77 16,74-20 2-16,4-3-51 16,5-5-19-16,1-2 19 15,0-1-22-15,3 2 11 16,7 5 11-16,5 0 1 16,6 7 33-16,3 3 2 15,6 7 14-15,7 0 57 16,0 7-7-16,5 13-47 15,-3 4 21-15,2 3-48 16,-3 1 8-16,-5-3-33 0,-5-3 20 16,2-8 86-1,-8-2-65-15,-2-5-12 0,-3-4-30 16,-3-3 7-16,1 0 9 16,0-5-9-16,1-9-4 15,2-3-3-15,0-5-102 16,10-8-62-16,-4 7-219 15,-6 1-291-15</inkml:trace>
  <inkml:trace contextRef="#ctx0" brushRef="#br0" timeOffset="115522.45">3876 16307 1056 0,'0'0'214'0,"0"0"-173"16,0 0-28-16,0 0 15 15,0 0-14-15,0 0 24 16,0 0-32-16,-7-9 5 15,26 30 2-15,2 12-7 16,9 10 9-16,1 7 6 16,2 8-19-16,-3-4 2 15,-5-3-4-15,-4-8 1 16,-6-9 0-16,-6-7-1 16,-3-9 1-16,-3-5 6 0,-3-8 2 15,0-5-2-15,0 0 24 16,0-12 75-16,-12-14-71 15,-2-8-34-15,-5-8-1 16,0-8 0-16,4-3-11 16,3-1-12-16,8 3 4 15,4 10 6-15,0 6 6 16,4 12 7-16,12 12-5 16,2 10 4-16,6 1 2 15,3 17 21-15,3 14-12 0,4 11-10 16,2 8 22-1,-2 6-16-15,-1-1 4 0,-5-1 1 16,-5-8-2-16,-7-6-9 16,-4-13 0-16,-5-11 0 15,-2-5 0-15,-4-9 1 16,-1-2 34-16,0-10 104 16,-1-15-57-16,-11-12-63 15,0-9-19-15,0-10-7 16,-1-2-3-16,4 0-17 15,4 5-7-15,5 9 14 16,0 10-11-16,0 17 30 16,12 9-18-16,6 8-6 15,6 9 24-15,6 16 2 16,4 11 4-16,2 7 0 0,0 7 5 16,-2-1-11-16,-1-1 1 15,-5-7 0-15,-7-9-9 16,-3-8 16-16,-5-12-7 15,-5-10 0-15,-5-2 0 16,0-7 0-16,0-17 0 16,-3-8 1-16,0-9-8 15,0-5 5-15,0 0-7 16,-6 4-15-16,3 7-17 16,3 9 40-16,0 13-21 15,0 13-19-15,12 7-20 16,7 20 12-16,5 13 49 15,7 6-9-15,2 3 11 0,3-6-3 16,-3-7 1 0,3-14 0-16,-2-9 0 0,-7-13 0 15,1 0 0-15,-4-22-1 16,-3-10 13-16,-9-8-14 16,-2-6 4-16,-7-2 2 15,-3 3 11-15,-7 0-14 16,-14 6-1-16,-9 9 0 15,2 7 6-15,-4 9-6 16,4 11 0-16,3 3 1 16,1 15 3-16,9 16-4 15,2 13 0-15,8 4 0 0,5 5-1 16,8-3 0 0,17-1 1-16,8-15 0 0,7-8 5 15,2-13-5-15,0-13 0 16,-1-5-6-16,-2-21 1 15,0-12 4-15,1-10 2 16,-6-7 46-16,-4-7 81 16,-6-13-116-16,-12-13-2 15,-12-15-10-15,0 10 9 16,-16 18-4-16,-7 25-5 16,1 20-15-16,-8 2 15 15,2 3-45-15,-1 8-27 16,6 14 53-16,9 6 5 15,8 36 5-15,6 34 13 16,15 33-4-16,21 11 0 0,13-2 6 16,0-28-6-16,-10-31 0 15,-5-17 0-15,-2-13 1 16,2-2-1-16,9-4 1 16,2-4 28-16,-3-13-1 15,-2-3-3-15,-9-10-18 16,-7-11 16-16,-9-6 53 15,-7-7-55-15,-7 1 1 16,-1-2 0-16,-4 3-12 16,-7 4-11-16,-1 11 1 15,5 15-13-15,5 2-1 16,2 24 11-16,0 15 3 16,12 9 14-16,8 4-6 0,2-5-10 15,3-7 2-15,2-12-4 16,-3-11 3-16,0-12 1 15,0-5 0-15,1-7 28 16,-1-16 6-16,-3-11-7 16,0-9-27-16,-2-3-6 15,-1-2 5-15,1 4 1 16,-2 8 0-16,5 14-10 16,-1 13-3-16,4 9 1 15,-2 12 6-15,4 17 6 16,-5 5 5-16,-4 7 12 15,-8 0 1-15,-7 0 29 16,-3-5-35-16,0-4 6 16,-1-8-18-16,-7-7 5 15,-6-12-19-15,0-3-78 0,5-2-415 0</inkml:trace>
  <inkml:trace contextRef="#ctx0" brushRef="#br0" timeOffset="115783.87">6210 15799 1575 0,'0'0'99'15,"0"0"-99"-15,0 0-14 0,25 95 14 16,3-8 16-16,13 28 106 15,3 12-66-15,-1-9-6 16,-12-33-24-16,-14-30-24 16,-4-19 22-16,-7-11-24 15,0 1-15-15,-6 1-70 16,0-7-190-16,-9-8-403 0</inkml:trace>
  <inkml:trace contextRef="#ctx0" brushRef="#br0" timeOffset="115966.2">6301 16419 1242 0,'0'0'239'0,"0"0"-156"15,90 14 4-15,-41-9-18 16,5-2 24-16,1-3-8 16,0-2-36-16,-7-12 11 15,-2-3-44-15,-7-5-16 16,-3-17-79-16,-11 5-198 15,-10 2-330-15</inkml:trace>
  <inkml:trace contextRef="#ctx0" brushRef="#br0" timeOffset="116154.02">6600 15879 1551 0,'0'0'244'0,"0"0"-193"16,0 0-44-1,3 73-7-15,9-20 11 0,3 7 5 16,7 6 17-16,2 1-31 16,1-1-2-16,0-5-37 15,-2 1-295-15,-5-16-328 16,-6-17 95-16</inkml:trace>
  <inkml:trace contextRef="#ctx0" brushRef="#br0" timeOffset="116512.1">6873 16428 694 0,'0'0'570'16,"0"0"-475"-16,0 0-76 16,82-16-3-16,-48 16 87 15,5 0-49-15,-3 13 70 0,-2 3 36 16,-4 4-114-16,-8 1-5 16,-8 8-40-16,-11 0 12 15,-3 5 7-15,-8 4-18 16,-16-4 18-16,-7-3-8 15,0-2-11-15,-2-9 33 16,3-8-24-16,6-7 25 16,6-5-22-16,5 0-13 15,7-16-1-15,6-1-24 16,0 0 8-16,9 1 5 16,15 5 22-16,4 6-10 15,8 3 31-15,0 2-18 16,4 0 29-16,-4 7-23 0,-5 0-18 15,0-5 15 1,-2-2-16-16,-1 0-23 0,0-14-48 16,8-27-65-16,-5 2-95 15,-5-2-493-15</inkml:trace>
  <inkml:trace contextRef="#ctx0" brushRef="#br0" timeOffset="116880.45">7468 15925 1305 0,'0'0'280'16,"0"0"-83"-16,0 0-42 16,-54-78-63-16,35 69-22 15,-4 9-56-15,-3 0-6 0,-3 15 0 16,1 11-8 0,6 8 0-16,5 3 0 0,8-1-18 15,5 1 7-15,4-4 11 16,21-4-22-16,13-3 21 15,9-8-33-15,8-4 0 16,6-3 20-16,2 0-11 16,1-2 23-16,-2 2 4 15,-4 5-2-15,-5 3 10 16,-7 1 13-16,-8 4-18 16,-12 0 44-16,-11 1-34 15,-11 3 40-15,-5 1-10 16,-26 0 4-16,-10-3 10 15,-9-6-41-15,-2-6 31 16,0-8-35-16,5-6-14 0,0-10-48 16,11-9-116-16,12-1-548 15</inkml:trace>
  <inkml:trace contextRef="#ctx0" brushRef="#br0" timeOffset="117416.73">9007 16319 580 0,'0'0'853'15,"0"0"-668"-15,0 0-159 16,0 0-8-16,0 0 37 15,0 0 27-15,106 0 51 16,-58 0-45-16,7-4-21 16,2-1-24-16,10-5-31 15,-2 0-8-15,-3-3-4 16,8-5-80-16,-17 2-255 16,-14 3-841-16</inkml:trace>
  <inkml:trace contextRef="#ctx0" brushRef="#br0" timeOffset="118151.36">10259 16049 1416 0,'0'0'258'0,"0"0"-203"15,-8-76-55-15,8 40 3 16,14-2 10-16,8 0-6 16,12 5-3-16,5 7 2 15,9 7 29-15,5 14-24 16,3 5 13-16,2 22 14 16,-4 18-29-16,-4 20 6 15,-14 23-15-15,-25 18 1 16,-11-6 1-16,-15-20-2 15,-14-22 0-15,-2-15-1 16,-8 3 4-16,-2-1-4 16,-6-1 1-16,4-15 0 15,7-13 4-15,8-11-3 0,6-3 0 16,8-20-1 0,9-6-24-16,5-4 2 0,8 6 8 15,19 3 5-15,7 9 8 16,7 13 2-16,8 2 29 15,4 14 52-15,2 13-38 16,1 2 16-16,-4 2-53 16,0-3 1-16,-4-6-16 15,12-6-88-15,-13-10-189 16,-9-6-519-16</inkml:trace>
  <inkml:trace contextRef="#ctx0" brushRef="#br0" timeOffset="119538.47">11140 16167 1669 0,'0'0'260'16,"0"0"-260"-16,0 0-23 16,0 0-1-16,0 0 24 15,0 0 2-15,0 0 28 16,67 42-3-16,-38-4-23 15,1 8 9-15,-4 2-13 16,-2 6 0-16,-6-1 0 16,-5-8 9-16,-5-10-8 0,-5-11-1 15,-1-10 0 1,-1-10 15-16,-1-4-12 0,0-14 31 16,0-18-25-16,0-12-9 15,0-11-17-15,0-3 10 16,2 2 5-16,6 6-56 15,3 11 47-15,4 12-2 16,3 13 13-16,1 14-16 16,1 3 10-16,0 24 6 15,1 8 0-15,0 5 6 16,0 3-4-16,1-3-2 16,-2-7 1-16,-2-9 12 15,-1-8-13-15,-3-10 0 16,1-6 0-16,-2-7-25 15,-1-15 17-15,0-9-28 0,-4-5-64 16,-2-4 50-16,-2 2-3 16,-1 7 53-16,1 8 0 15,1 11 9-15,2 12 13 16,6 8 3-16,3 22 68 16,3 10-18-16,5 3-69 15,5 0 10-15,0-9 19 16,3-7-14-16,1-15 17 15,-1-7-37-15,1-5 9 16,-6-11 6-16,-2-12-14 16,-4-7-4-16,-9-4-4 15,-3-1-5-15,-8 4-1 16,-1 6 12-16,0 10-37 0,0 10 30 16,0 5-141-16,0 20 110 15,5 12 16-15,4 2 18 16,4 4 4-16,4-9 10 15,2-7 0-15,1-9 8 16,2-9-5-16,0-4-13 16,-1-19 23-16,-4-9-11 15,-7-9-9-15,-3-4-3 16,-7-1 0-16,-3-2 3 16,-19 1 7-16,-6 4-11 15,-7 5 1-15,-2 10-14 16,3 17 5-16,8 7 9 0,7 29 0 15,11 29-7-15,8 20 3 16,17-2 4-16,10-9 0 16,10-17 0-16,2-21-3 15,7-5 4-15,9-12-1 16,2-12 0-16,0-17-2 16,-1-31-36-16,-6-29 5 15,-13-27-87-15,-13-15 32 16,-23 1 37-16,-7 9 51 15,-23 26 21-15,-3 21-14 16,5 19 25-16,5 18 53 16,2 8 58-16,3 10-24 15,2 7-70-15,3 40-30 16,12 44 0-16,3 39-4 0,24 10-15 16,11-5 0-16,0-32 1 15,-10-39 20-15,-3-21-12 16,1-12-6-16,5-6 6 15,5-4-2-15,0-8-8 16,-4-6 2-16,-6-17 15 16,-8-16 45-16,-3-10-42 15,-8-6-5-15,-2-7-8 16,-4 5-6-16,-1 3-9 16,0 16-7-16,3 18-5 15,4 14 20-15,4 19-13 16,3 22 14-16,5 10 12 15,3 7-2-15,2-4-6 16,2-6 2-16,2-9 3 0,-1-12 5 16,-1-10-13-16,1-13 0 15,-3-4 2-15,0-21-3 16,-3-15-1-16,0-11-6 16,-1-6 0-16,-3-4 1 15,1 3 12-15,0 10-6 16,1 17 35-16,2 15-35 15,2 12 47-15,0 26-28 16,1 16-18-16,-5 9 33 16,-5 4-28-16,-9-1 6 15,-5-4 0-15,0-6-12 16,-14-9-15-16,-2-12-94 16,2-13-441-16</inkml:trace>
  <inkml:trace contextRef="#ctx0" brushRef="#br0" timeOffset="120086.02">13738 15690 1061 0,'0'0'242'0,"0"0"-161"15,0 0 26-15,0 0-44 16,0 0-17-16,0 0 14 16,0 0 29-16,17 45 53 15,4 11-85-15,4 23-41 16,-2-2 8-16,-1-7-23 16,-6-11 12-16,-4-19-8 15,0 1 8-15,-1-3-26 16,-7-4-9-16,-4-9-199 15,0-10-412-15</inkml:trace>
  <inkml:trace contextRef="#ctx0" brushRef="#br0" timeOffset="120286.23">13819 16087 573 0,'0'0'798'15,"0"0"-689"-15,91 5-3 16,-36 1 58-16,6-2-66 16,5-2-38-16,-3-2-42 15,-5 0-18-15,-1-14 0 16,-17-1-221-16,-13 1-469 0</inkml:trace>
  <inkml:trace contextRef="#ctx0" brushRef="#br0" timeOffset="120471.77">14137 15768 1582 0,'0'0'268'16,"0"0"-193"-16,0 0-56 16,-5 82-7-16,5-29-3 15,0 7-4-15,2 4-4 16,8-1-2-16,14 4-34 15,-4-16-225-15,-1-16-377 0</inkml:trace>
  <inkml:trace contextRef="#ctx0" brushRef="#br0" timeOffset="120800.89">14461 16038 1307 0,'0'0'310'0,"0"0"-156"16,0 0-84-16,108 58 56 15,-79-25-11-15,-9 3-97 16,-9 4 22-16,-8 1-27 16,-3 1-1-16,-9 0-2 15,-16 0-10-15,-5-6-7 16,-5-8-1-16,1-8-15 16,1-11 8-16,5-9 14 15,4 0-74-15,9-17-25 16,9 0-20-16,6 2 108 0,3 5 12 15,18 6 1-15,9 4 65 16,4 0 10-16,7 10 22 16,2 4-10-16,-1-1-79 15,-1-3 10-15,-3-4-19 16,-3-6-23-16,7-5 4 16,-6-12-163-16,-10-2-463 0</inkml:trace>
  <inkml:trace contextRef="#ctx0" brushRef="#br0" timeOffset="121152.08">14893 15793 1540 0,'0'0'267'0,"0"0"-215"0,0 0-52 15,0 0-45-15,-37 120 45 16,37-61 42-16,0 7-21 15,19 2 19-15,12-9-39 16,8 1 10-16,7-11-11 16,5-11-52-16,-2-15 13 15,5-14 18-15,-2-9 14 16,-2-11 7-16,-4-19 0 16,-6-9 11-16,-7-9 59 15,-9-10-23-15,-12-5 37 0,-11-3-2 16,-1-4-38-1,-22 2 30-15,-18 2-22 0,-26-3-9 16,-24 8 9-16,4 16-51 16,7 20 15-16,13 25-16 15,-7 51-61-15,11 5-54 16,-1 7-388-16</inkml:trace>
  <inkml:trace contextRef="#ctx0" brushRef="#br0" timeOffset="125546.6">1634 16612 1013 0,'0'0'397'0,"0"0"-254"16,0 0-125-16,0 0 34 16,0 0-15-16,0 0 5 15,0 0 35-15,0-9-37 16,0 7 18-16,0 2-20 16,0-1-32-16,5-1 18 15,7 2-24-15,9-3 1 16,10-1 37-16,12 1-36 15,8-1 4-15,10 1-6 16,5-4 11-16,2 1 0 16,-2-1-11-16,-5 0 1 15,-4 0-1-15,-12 2-19 16,-8 0-67-16,-7-4-186 0,-11 1-276 16,-8-1-69-16</inkml:trace>
  <inkml:trace contextRef="#ctx0" brushRef="#br0" timeOffset="126159.51">2261 16312 363 0,'0'0'861'0,"0"0"-772"16,0 0-89-16,0 0 0 15,0 0 0-15,0 97 30 16,4-51-28-16,1 3 24 0,-2 1-26 15,0-4 9-15,1-6 8 16,-1-7-14-16,0-10 7 16,2-7 2-16,-1-5-11 15,-1-4-2-15,0-6 1 16,-3-1-16-16,0 0 16 16,0-12 7-16,0-11 12 15,0-12 29-15,-3-8-46 16,-9-5 21-16,-1-7-22 15,-5 1 5-15,6-1 29 16,-1 10-26-16,5 4 0 16,4 14 2-16,2 8-9 15,2 11-4-15,0 8-2 16,0 0-62-16,5 14 66 16,9 11 0-16,0 9 0 0,10 9 6 15,-2 4 0-15,6 1-7 16,1-2 1-16,-1-8-5 15,-1-8 4-15,-6-6 1 16,1-10 0-16,-8-2 5 16,-5-5-4-16,1-2-2 15,-7-2 1-15,0 0 0 16,-3 0 2-16,0 0 0 16,0 2 21-16,-16 0 54 15,-1 0-53-15,-8 0 79 16,1 0-34-16,-1-2-18 15,2 0 25-15,4 0-32 16,2 0-10-16,4-1-9 0,4 0-24 16,3-2-2-16,2 0 1 15,4 0-36-15,0 3-38 16,0 0-212-16,0 1-462 0</inkml:trace>
  <inkml:trace contextRef="#ctx0" brushRef="#br0" timeOffset="127062.07">2052 17991 1386 0,'0'0'201'0,"0"0"-146"15,0 0-24 1,0 0-6-16,0 0 33 0,0 0-43 16,0 0-13-16,-7-12-4 15,7 9-1-15,11 1 3 16,6 2-1-16,13 0 11 15,8 0 2-15,7 0 2 16,3 0-8-16,1 0 16 16,0 0-22-16,-2 0 0 15,-3 0 4-15,-3 0 2 16,-4 0-7-16,-4-4 1 16,-5 1-26-16,8 1-91 15,-12-4-158-15,-2 2-327 0</inkml:trace>
  <inkml:trace contextRef="#ctx0" brushRef="#br0" timeOffset="127685.6">2659 17790 168 0,'0'0'884'0,"0"0"-773"16,0 0-110-16,0 79 5 15,6-33 2-15,3 6 14 16,2 6 30-16,2 3-26 16,-4-3-10-16,4-6-16 15,-4-10 10-15,-3-12-10 0,-3-12 0 16,0-10 0-16,-3-4 23 16,0-4-21-16,0-4 33 15,0-16 94-15,-10-6-123 16,-5-10 17-16,0-7-22 15,-4-3 1-15,-4-4 11 16,4 2-4-16,-2 2-9 16,3 2 0-16,0 4 13 15,6 8-9-15,3 8-3 16,3 4 1-16,5 11 10 16,-1 2-12-16,2 6-1 15,0 1-6-15,2 0-12 16,14 5 19-16,5 10 0 15,6 7 0-15,9 7 6 0,4 3-5 16,0-1-1-16,2 0 0 16,-2-1 1-16,-4-2-3 15,-5-1 2-15,-4-1 0 16,-6-3 3-16,-6 2-2 16,-6-4-1-16,-6-2 0 15,-3 0 0-15,0-2 7 16,-15 0 0-16,-6-1 21 15,-4-4 59-15,1-2-21 16,-3-2 33-16,3-2-11 16,5 0-29-16,5-4 10 15,4 0-52-15,4-1-6 16,3-1-3-16,2 0-8 16,1 3-19-16,4-2-140 0,11 1-345 15,0-1-217-15</inkml:trace>
  <inkml:trace contextRef="#ctx0" brushRef="#br0" timeOffset="130755.79">3827 17587 712 0,'0'0'234'16,"0"0"-133"-16,0 0-7 16,0 0 15-16,0 0 20 15,0 0-48-15,0 0-26 16,0 0 8-16,0 0-40 16,0 0 2-16,0 0-11 0,0 0-14 15,0 0 23-15,0 0-7 16,0 0-6-16,5-5-7 15,6-4-1-15,1 0-2 16,2-2 0-16,7-1-1 16,-2 3 0-16,1 1 1 15,2 3 0-15,0-2 0 16,0 7-3-16,-5 0 3 16,4 0-9-16,-6 0-10 15,1 8 19-15,-1 4-44 16,-3 5 44-16,-3 4-7 15,-3 1 10-15,-1 3-4 16,-5 3 1-16,0-5 0 0,-8 3-1 16,-4-9 2-16,-4-2 0 15,-1-4 13-15,2-5-12 16,2-3 6-16,0-3-7 16,2 0 0-16,3-3 14 15,1-4-13-15,3-2-2 16,-1 2 0-16,4-5-9 15,1 0 3-15,0 1-10 16,3 0-6-16,11 2 21 16,5 1-17-16,4 2 12 15,6 0 5-15,2 6-5 16,3 0-1-16,2 0 7 16,1 6 0-16,-1 13-1 0,0 5-11 15,-5 2-26-15,-4 1 32 16,-5 3 1-16,-8 0 4 15,-8-1 1-15,-6 4 0 16,-3 0 16-16,-15 0-13 16,-9-3-3-16,-7-1 9 15,-5-6-9-15,0-5 63 16,-1-6-20-16,0-8 17 16,1-4 29-16,8 0-73 15,4-9 5-15,6-1-21 16,9 1 7-16,3 3-10 15,7 3 3-15,1 0-13 0,1 3-35 16,0 0-85 0,18 0-7-16,3 7-38 0,1 2-407 0</inkml:trace>
  <inkml:trace contextRef="#ctx0" brushRef="#br0" timeOffset="132566.84">4680 17619 514 0,'0'0'138'0,"0"0"-102"16,0 0 18-16,0 0 151 15,0 0-32-15,106 35-31 16,-72-8-48-16,1 7-1 16,-4 5-48-16,-3 4-36 15,-7-4 1-15,-9-1 14 16,-6-6-23-16,-4-3 39 16,-2-9 19-16,0-10 0 15,0-1 12-15,0-7-11 16,0-2 4-16,-6-2 14 0,-3-20-78 15,-3-8-34-15,1-7 1 16,1-9-21-16,3-2-5 16,5 3-26-16,2 3-17 15,2 3 49-15,14 10 10 16,3 8 43-16,7 8-10 16,4 10 10-16,1 3 33 15,6 16 9-15,-1 14 9 16,0 4 41-16,-5 10-76 15,-1-3 0-15,-8 0-13 16,-8-7 4-16,-4-10 4 16,-4-9-11-16,-5-7 10 15,-1-8 15-15,0 0-23 0,0-4 58 16,0-17-47-16,-3-7-13 16,-4-6-38-16,3-6-43 15,4 1 4-15,0 0 13 16,0 8-26-16,8 7 49 15,9 10 22-15,5 11 10 16,5 3 9-16,7 25 34 16,4 9 43-16,5 9-42 15,-3 2-34-15,1-2 4 16,-7-7-5-16,-3-10 0 16,-5-13 1-16,-4-9-1 15,-7-4 26-15,0-9 8 16,-5-19-33-16,-4-3-1 0,0-10-19 15,-6 1-8-15,0 5 8 16,0 6-7-16,0 9-22 16,0 15-27-16,9 5-119 15,6 25 117-15,6 16 77 16,3 9 24-16,1 4 10 16,6-8-26-16,-1-7 15 15,0-12 9-15,-5-11-32 16,-2-16 24-16,-5 0 79 15,-6-22-55-15,-4-8 2 16,-8-10-50-16,0-3 12 16,-7-1-12-16,-12-2 7 15,-4 4-6-15,-5 5 5 0,3 7-6 16,-2 8 14-16,7 10-2 16,1 10-5-16,4 2-7 15,2 11-16-15,4 12 15 16,4 6-11-16,5 5 12 15,0 0-8-15,5 0-2 16,13-4 3-16,9-2 6 16,4-7-9-16,6-4-2 15,2-13-4-15,0-4-97 16,0-6-42-16,1-19 84 16,-6-6 71-16,2-4 19 15,-5-7 18-15,-7-1-5 0,-2-2-30 16,-8-3 6-1,-7 0 31-15,-7 0-18 0,0 2 11 16,-6 0-12-16,-14 9 13 16,-3 3 38-16,-2 15-24 15,2 9 4-15,8 10 14 16,2 15-64-16,13 30-2 16,0 29 1-16,27 24 0 15,13 7 19-15,6-18-6 16,-4-24-4-16,-10-27 5 15,-1-16-12-15,10-3-3 16,3-7 1-16,5-6 0 16,-6-7 3-16,-5-25-2 15,-10-11 5-15,-6-11 5 16,-10-4-4-16,-6-2-7 0,-6 3 0 16,0 11 0-16,0 9 1 15,-3 16-1-15,3 17 5 16,0 3-5-16,0 30-31 15,9 15 31-15,9 8 19 16,0 0-17-16,3-3 21 16,-2-14-17-16,1-10-5 15,0-13 9-15,-3-11-1 16,-1-5-9-16,-1-10 2 16,0-14 12-16,-1-9-28 15,0-3 12-15,-2-3-40 16,5 2 30-16,1 5-10 15,4 14 22-15,5 8-13 16,4 10 13-16,-1 5 40 16,4 18 49-16,-4 5-53 0,-6 5 37 15,-7 0-21-15,-7 0 19 16,-6-2-39-16,-4-5-31 16,0-7-2-16,0-13-24 15,0-6-205-15,0 0-575 0</inkml:trace>
  <inkml:trace contextRef="#ctx0" brushRef="#br0" timeOffset="132985.21">7396 17241 1343 0,'0'0'150'0,"0"0"-104"16,0 0-45-16,-74 82 5 16,62-40 53-16,10 6-12 15,2 5 42-15,20 3-31 16,17 0-40-16,8-3 1 16,5-10-19-16,4-9 1 15,-3-15-1-15,-5-11-14 16,-7-8 6-16,-3-11-28 0,-11-14 36 15,-7-9 4 1,-8-5 2-16,-8-5 28 0,-2-2 26 16,-8-1 20-1,-15 0 29-15,-7 1-36 0,-6 5-34 16,-3 9 27-16,-1 6-32 16,1 12-12-16,0 9-22 15,1 5-9-15,3 15 9 16,4 13-36-16,10 8-5 15,6 3 7-15,15 16-82 16,0-11-86-16,11-8-404 0</inkml:trace>
  <inkml:trace contextRef="#ctx0" brushRef="#br0" timeOffset="133332.01">7941 17433 130 0,'0'0'1385'0,"0"0"-1221"16,0 0-138-16,79 48-14 16,-57-17 58-16,-8 5-16 15,-4 6 33-15,-10 4 24 16,0 2-70-16,-2 1-9 16,-12-5-32-16,0-6 3 15,-2-9-3-15,7-10 0 16,3-10 7-16,3-9-7 15,3-2-3-15,0-16-7 16,1-5 0-16,13 1 10 16,7 5 3-16,4 7-2 0,6 10 36 15,4 0 19-15,2 10-45 16,5 7 26-16,1 3-37 16,0-3 11-16,0-3-30 15,-1-3-1-15,13-11-66 16,-10-8-156-16,-6-9-311 0</inkml:trace>
  <inkml:trace contextRef="#ctx0" brushRef="#br0" timeOffset="133587.72">9025 17492 1315 0,'0'0'547'16,"0"0"-449"-16,0 0-79 16,0 0-4-16,81 0 57 15,-44 0-19-15,8 0-5 16,1 0-14-16,2-6-12 16,-2-2 21-16,-6-1-34 15,-1 1 4-15,-9 1-13 16,-8 2-4-16,-8 0-91 15,-7 3-390-15</inkml:trace>
  <inkml:trace contextRef="#ctx0" brushRef="#br0" timeOffset="134917.03">10566 17274 628 0,'0'0'951'0,"0"0"-800"15,0 0-98-15,0 0 10 0,0 0-25 16,0 0 20-1,-33-86-49-15,33 64 3 0,5-1-7 16,11 3-5-16,2 0 0 16,4 6 1-16,5 4 0 15,3 8-2-15,4 2 1 16,-1 0 0-16,0 18 0 16,-5 10 0-16,-7 8 0 15,-10 9-1-15,-10 9 1 16,-1-1-2-16,-15 5-23 15,-12-4-15-15,-4-2 39 16,-5-5-6-16,5-10 7 16,-2-6 4-16,9-7 2 15,3-10-6-15,8-11 0 16,3-3-72-16,2-5-92 0,8-15-20 16,0-4 81-16,0 0 79 15,14 2 16-15,5 6 8 16,5 8 56-16,4 8 49 15,6 0 56-15,7 17-16 16,3 7-41-16,3 2-56 16,3 1-39-16,1-2-2 15,-5-6-7-15,0-4-21 16,2-15-108-16,-10 0-238 16,-10 0-360-16</inkml:trace>
  <inkml:trace contextRef="#ctx0" brushRef="#br0" timeOffset="136282.07">11179 17345 727 0,'0'0'887'15,"0"0"-757"-15,0 0-104 16,0 0-13-16,0 0 35 16,87 44 43-16,-56-10-34 15,2 5-14-15,-2 5-32 16,-3-2-10-16,-5-3 11 15,-8-5-12-15,-7-10 0 16,-3-8 0-16,-4-7 7 16,-1-8-6-16,0-1-1 15,0-6-11-15,-4-18-21 0,-6-6-44 16,1-11 35 0,3-5 22-16,3-3-54 15,3 4 16-15,0 9-16 0,6 8 45 16,11 14 27-16,5 14 2 15,4 3 24-15,4 22 64 16,5 8 4-16,-1 6-25 16,0 2-51-16,-4-3-8 15,-6-4 1-15,-5-9-4 16,-5-8-7-16,-3-8 1 16,-3-9-3-16,0-1 1 15,2-22 2-15,-1-11-11 16,-2-5-27-16,2-8-125 15,0 5 45-15,-3 6 61 16,2 8 34-16,3 15 16 0,0 13 14 16,4 8 2-16,3 20 46 15,1 8-55-15,2 5 11 16,1-2-11-16,2-5 16 16,-2-14 60-16,1-6-48 15,1-9-9-15,3-5 36 16,-5-8-54-16,3-13-1 15,-5-6-57-15,-2-5-45 16,-8 1 54-16,-1 5 13 16,-3 6 35-16,-3 10-1 15,0 7-2-15,5 3 3 16,1 19 19-16,5 7 13 16,3 4 35-16,5 0-21 0,2-6-17 15,4-5 4 1,1-9-25-16,0-10 30 0,-2 0 1 15,-4-13-38-15,-2-9 16 16,-8-6-16-16,-7-5-1 16,-6 1 3-16,0-1 3 15,-13 2-7-15,-8 3 1 16,-8 4-3-16,-2 7 2 16,-2 5 2-16,3 9 0 15,3 3-1-15,7 15-3 16,8 12 1-16,6 10-12 15,6 5 0-15,6-1 13 16,15-2 1-16,9-3 0 16,7-14 1-16,1-7-1 0,3-13-1 15,2-2-108-15,-4-19 55 16,-3-15 17-16,-2-7 2 16,-6-9 35-16,-4-4-1 15,-7-7 10-15,-6 0-4 16,-8-4 65-16,-3 5-5 15,-3 9-5-15,-13 9-16 16,0 19 11-16,-1 16 16 16,7 9-53-16,4 43-16 15,6 38-2-15,10 28 0 16,25 8 2-16,5-18-1 16,-1-32 4-16,-11-30-2 15,-1-13-2-15,4-4-2 0,6-6-6 16,4-8-6-1,-2-8-23-15,-5-19 6 0,-9-15 29 16,-4-13-6-16,-10-5-14 16,-10-4 20-16,-1 2 1 15,0 6 0-15,-12 9-3 16,0 15 3-16,5 15-23 16,2 9-34-16,5 38 2 15,0 11 55-15,5 9 10 16,11 6-1-16,5-12 17 15,3 0-24-15,3-12-2 16,1-14 0-16,2-17-13 16,1-9 13-16,1-13-13 0,-1-19-9 15,0-12-29-15,1-9-53 16,-4-4 67-16,2 2 26 16,-2 3 11-16,-1 15 28 15,1 16 30-15,-1 18-2 16,1 10 78-16,-1 21-74 15,-6 15-22-15,-6 5-1 16,-9 1-13-16,-6-2 56 16,0-7-37-16,-9-4-17 15,-4-12-26-15,-2-10-26 16,0-8-339-16,6-6-1198 0</inkml:trace>
  <inkml:trace contextRef="#ctx0" brushRef="#br0" timeOffset="136802.21">14053 17037 1039 0,'0'0'742'0,"0"0"-626"15,0 0-116-15,0 0-11 0,-3 75 11 16,20-3 16-16,8 22 11 16,2 2-26-16,-5-25 7 15,-5-18-8-15,-7-20-13 16,2 4-61-16,-7 1-184 16,-2-3-263-16,-3-11-188 0</inkml:trace>
  <inkml:trace contextRef="#ctx0" brushRef="#br0" timeOffset="137006.04">14095 17403 1199 0,'0'0'185'0,"0"0"-122"0,91-3 23 15,-39 3 42-15,8 0-29 16,3 0-68-16,-1 0 7 15,-2-3-31-15,-7 0 3 16,-9-5-10-16,-13-4-83 16,-10 3-166-16,-12-1-449 0</inkml:trace>
  <inkml:trace contextRef="#ctx0" brushRef="#br0" timeOffset="137186.18">14422 17065 947 0,'0'0'545'16,"0"0"-328"-16,0 0-87 0,0 0-73 16,0 0-47-16,1 106 14 15,26-19 18-15,0-2-35 16,-2-15-7-16,-7-24 0 16,8-2-139-16,-4-7-234 15,-3-7-431-15</inkml:trace>
  <inkml:trace contextRef="#ctx0" brushRef="#br0" timeOffset="137515.65">14777 17365 546 0,'0'0'337'0,"0"0"-217"16,0 0 68-16,89 71-32 15,-69-37 27-15,-7 2-104 16,-7 0-68-16,-6-3 55 15,0-4-15-15,-8-5-51 16,-8-7 53-16,-2-7 1 16,-3-8 12-16,-1-2-4 15,2-7-61-15,1-12-2 16,4-5-15-16,5 4-13 16,5 1 28-16,5 9 1 15,0 10 0-15,18 0-1 16,6 10 8-16,8 12 16 15,4 5-15-15,2 1-1 16,1-5 8-16,0-6-14 16,1-8 0-16,14-9-1 0,-10-7-281 15,-6-10-304-15</inkml:trace>
  <inkml:trace contextRef="#ctx0" brushRef="#br0" timeOffset="137904.4">15179 17148 1687 0,'0'0'309'15,"0"0"-217"-15,0 0-92 16,0 0-16-16,-26 86 16 16,26-30 7-16,0 7 10 15,20 7 5-15,12-3-15 0,5-3-5 16,8-7-2-16,0-13-14 15,1-11 14-15,-4-13-39 16,-4-13 27-16,-2-7 6 16,-2-14-21-16,-8-17 27 15,-1-10 0-15,-6-10 1 16,-8-7 12-16,-6-4 8 16,-5-2 13-16,0 1 22 15,-19 2-24-15,-7 6 29 16,-7 6-11-16,-7 11-12 15,-4 9 29-15,-6 14-54 16,-4 12-4-16,-3 3-9 16,4 25-7-16,7 9-30 0,10 10-17 15,16 37-36 1,10-10-56-16,10-1-577 0</inkml:trace>
  <inkml:trace contextRef="#ctx0" brushRef="#br0" timeOffset="166450.28">6263 10394 667 0,'0'0'220'0,"0"0"-93"15,0 0-19-15,0 0 11 16,0 0 7-16,0 0-49 16,0 0 0-16,0 0-35 15,0 0-19-15,0 0 33 16,0 0-55-16,0 0 17 15,0 0-11-15,-2 0 9 0,2 0-18 16,0 0 2 0,-1 9 0-16,-1 3-6 0,1 8 7 15,1 2-1-15,0 5 0 16,0 1 1-16,0 2-1 16,0 0 0-16,0 0 0 15,0 2-5-15,0-2 5 16,0-5-1-16,0-3 1 15,0-3-23-15,1-6 20 16,4-2 3-16,2-3 0 16,-1-1-9-16,0-1 9 15,0-2 0-15,2-1 0 16,0 0-10-16,0-2 10 16,4 1 0-16,1-1 0 15,1-1 7-15,-1 1-6 0,4 2-1 16,0-3 0-16,2 1-5 15,1 4 5-15,1-2 0 16,3 0 0-16,0 2 5 16,0-3-5-16,1 0 0 15,0 1 0-15,1-1 2 16,-4-2-2-16,4 3 0 16,-1-1 0-16,0 0 5 15,-1 1 3-15,4 1-8 16,-5-3 0-16,5 1-7 15,1 1 7-15,-1-3 0 16,0 3 0-16,-1-2 6 16,0 0-6-16,0 1 0 0,-2 1 0 15,-1-1 5 1,3 0-6-16,1 1 1 0,-1 1 0 16,0-1 8-16,-2-1-8 15,-1 2 0-15,-1-1 31 16,2 0-31-16,2-1 42 15,1 1-32-15,3-1-1 16,5-1 6-16,2 2-2 16,3-1-13-16,4 1 25 15,4-2-11-15,-1 1 33 16,4 1-38-16,0-3 3 16,0 2 14-16,-2-2-19 0,-1 0-7 15,-1 0 0 1,2 0 2-16,1 0 27 0,-3 0-20 15,4 0 3-15,-3-5 32 16,1 2-38-16,0-2 22 16,1-1-28-16,-2 1 17 15,0 1-4-15,1-2-12 16,-1 1 0-16,-2-2 15 16,1 3 0-16,0-2-16 15,0-1 0-15,1 4 1 16,0-1 15-16,-1-1-15 15,-2 3 14-15,-1-1 10 16,4 3-15-16,-7-2-10 16,4 1 0-16,0-1 1 15,2 1 6-15,0 0-7 0,1 1 10 16,5-2-7 0,-5 2 9-16,2 0-19 0,-2 0 7 15,-3 0 0-15,2 0 2 16,-3 0-2-16,1 2 0 15,-3-1 8-15,2 0-6 16,0-1-3-16,1 2 1 16,0-2 0-16,3 1-1 15,-2 1 2-15,0-2-1 16,-2 3 9-16,1-3-1 16,-2 4-14-16,0-3 6 15,0 1-2-15,2 1 1 16,-3-2 2-16,2 0-1 0,-2-1 8 15,-1 0-2-15,4 0-7 16,-3 0 1-16,2 0 0 16,-3 0-9-16,-1 0 19 15,1 2-10-15,-1 4 7 16,2-1-1-16,-3-1-12 16,1 1 6-16,-3 0-8 15,1-1 2-15,0-1 7 16,-2 1-1-16,3 1 8 15,-2-2 0-15,-1-1-9 16,-1-1 1-16,-1 1-6 16,0-1 5-16,-1 1 2 15,0 1-1-15,-1-1 8 0,0 2 0 16,0 0-14-16,0-3 6 16,1 0 0-16,3-1 0 15,2 0 15-15,1-1 7 16,6-9-9-16,-1 0-4 15,3-1-15-15,0 0 6 16,1 1-1-16,0-1 1 16,-1 5 0-16,1-1 7 15,-2 0-4-15,-3 2 6 16,-2 1-16-16,-1 1 7 16,-2 1-11-16,-1 2 5 15,-4 0 12-15,-1 0-6 0,0 0 6 16,-3 0 1-1,-2 5-14-15,5-1 7 0,-2 4-4 16,3 0 2-16,0 1 3 16,1 1-1-16,-1-1 6 15,2 1 2-15,0-3-15 16,-2 0 7-16,-1-3-3 16,-5-2 3-16,2 1 2 15,-1-3-1-15,-1 1 15 16,0 0-16-16,2 3 0 15,1-4 0-15,-1 2 0 16,0 0 0-16,1-2 1 16,1 1 15-16,-1 0 14 15,0 2-17-15,1 0-12 16,2-2-1-16,-2 3 0 0,-2-4 0 16,0 0 1-16,-4 0 9 15,-1 0 23-15,2 0-21 16,-3 0-12-16,1 0 0 15,-1 0-4-15,-5-3 3 16,2 0 2-16,-3-2 14 16,-3 1 11-16,0-1-12 15,-2 3-16-15,-2-2 2 16,1-1 0-16,-2 2-3 16,1-4 10-16,-1 2-7 15,-1-2 0-15,0-1 10 16,1-1-11-16,-2-1 1 15,1-2 0-15,-2 0-1 0,4-2 1 16,-5-2 0 0,0 0 6-16,-3-2 2 0,-2-4-14 15,-1-4 6-15,0-4 0 16,0-3 19-16,0-2-4 16,-6 0 15-16,0 2 13 15,2 3-37-15,-1 4 6 16,2 6-12-16,2 4 0 15,1 4 6-15,0 3-4 16,0 3-2-16,0-1 4 16,0 4 4-16,0 1-14 15,0 2 6-15,0 0-30 0,4 0 24 16,4 2-24 0,-2 6-4-16,-2-1-14 0,1 2-85 15,-4 3 16-15,-1-1-130 16,0-1-672-16</inkml:trace>
  <inkml:trace contextRef="#ctx0" brushRef="#br0" timeOffset="169965">28238 10366 522 0,'0'0'414'16,"0"0"-177"-16,0 0-163 15,0 0 25-15,0 0 56 16,0 0-12-16,0 0-11 15,12-65-29-15,-10 58-62 16,-1 4 15-16,1 0-36 0,-1 0 1 16,-1 3-9-16,2 0-1 15,-2 0-19-15,1 0 8 16,2 3 0-16,0 10 6 16,2 5-6-16,-2 6 9 15,-2 5-2-15,2 4 0 16,-3 4-8-16,1 4 1 15,2 1 0-15,2 1-6 16,-1-1 12-16,2-5 0 16,2-5-6-16,1-4 3 15,-2-5-11-15,1-4 7 16,2 0 1-16,-1-4-2 16,2-1 4-16,0-1-2 0,-2-4 9 15,4-4-9 1,1 1 0-16,3-3-29 0,7 0 17 15,5-3 2-15,6 3 20 16,2-3-6-16,5 4-4 16,0-1 5-16,-1 1-11 15,1 1 6-15,1 1 0 16,0 0-3-16,-1-1 12 16,-1 1-9-16,2-1 4 15,-1 3 6-15,1-2-18 16,3 2 8-16,3 1 0 15,1 0 1-15,3 4 6 16,1-1-7-16,1 2 5 16,-1 1-5-16,0-3 0 15,1 2-1-15,1 0-2 0,1-2-4 16,1 1 14-16,0 1-6 16,0 0 4-16,-2 0-4 15,2-1-1-15,0-5 0 16,3-1 0-16,4-4 1 15,15-1 23-15,-6-2-8 16,3 0-12-16,0 0 7 16,-11 0-12-16,9 0 1 15,-4 0-5-15,1 0-5 16,-4 0 19-16,1 0-9 16,1 0 0-16,-1 0 6 15,-2 0-12-15,-1 0 4 16,-1 0 2-16,-3 0 0 0,1 0 6 15,-2-2 0-15,2 2-4 16,-2-1 8-16,2 1-19 16,-1 0 9-16,1 0 0 15,1 0 10-15,2-2-1 16,1 0 13-16,5-1-1 16,-2-1-11-16,4-1-7 15,12 0-3-15,-9 0 0 16,2 2 10-16,9 1-10 15,-18 0 1-15,9 1 10 16,0-1-2-16,-9 2-16 16,8 0 7-16,-2 0 0 0,-2 0 16 15,-2 0-7 1,-2 2 10-16,0 2-11 0,-3 0 2 16,-4-2-16-16,-3 1 6 15,-8-3-16-15,-7 0 15 16,-14-3-79-16,-12-6-162 15,-17-1-881-15</inkml:trace>
  <inkml:trace contextRef="#ctx0" brushRef="#br0" timeOffset="172121.23">1236 11105 563 0,'0'0'348'0,"0"0"-192"16,0 0-98-16,0 0-58 15,0 0 33-15,0 0 24 16,0 0 15-16,36 29-1 16,-27-19-1-16,6 6 1 15,-2 4-11-15,2 4-21 16,-3 5 2-16,6 7-24 15,-6 6-17-15,0 5 14 16,0 5-6-16,-5 3 0 0,1 0-5 16,-2 0 3-1,1-1-7-15,2-4 1 0,0-6 0 16,6-6-1-16,0-5 1 16,7-9 0-16,2-4 0 15,7-7-2-15,2-3 1 16,3-2 1-16,3-2-41 15,7-4 34-15,-1-2 8 16,7 0-1-16,5 0 1 16,2 0 0-16,1 0-1 15,4 0 0-15,-1 6-2 16,-2 2 2-16,2 2 1 16,-5 2 6-16,-3-2-7 0,0 3 0 15,-7-2 0 1,1 2-2-16,3 0 2 15,-1 1-5-15,7-1 12 0,5 1 15 16,10-2 7-16,0 1-28 16,12-1 6-16,12 1-7 15,-6-6 0-15,-9-2-3 16,-12-5 9-16,-9 0-5 16,21 0 18-16,23-1 0 15,17-8 89-15,5 1-46 16,-2-2-49-16,-13 3 5 15,-11-3-8-15,-2 1-1 0,-4-2 8 16,-1 0-6-16,-1 0-11 16,-2-2 0-16,-2 1 0 15,-2 0-3-15,-4 2 12 16,-13 1-9-16,-10 2 1 16,-11 3 0-16,-4 0-2 15,12 0 0-15,5-1 1 16,4 2-4-16,0 1 5 15,-5 2-1-15,-3 0 11 16,0 0-10-16,0 0-1 16,-1 0 0-16,-2 0 1 15,2 0 1-15,-3 2-1 16,-1 0-1-16,-1-2 0 16,-1 1 10-16,-3-1-11 15,1 2 1-15,2-2-1 0,1 2-12 16,5-1 14-16,1-1-1 15,3 0 0-15,6 0 10 16,0 0-17-16,0 0 7 16,-1 0 0-16,-2-3 0 15,0-3 1-15,2-2-1 16,1 0 11-16,1-2-2 16,1 0-9-16,0-1 0 15,1-1 0-15,3 2-8 16,-1 2 16-16,2 1-8 15,1 0 0-15,11 4-3 16,-9 0 1-16,0 0 2 16,2-1 0-16,-12-3-4 0,21 0 10 15,12-5-6-15,10-2 6 16,4-1-5-16,-10 4-2 16,-10 1 1-16,-12 3 0 15,2-1 2-15,-1 2-2 16,2 0 0-16,-1-3 0 15,-11 4 5-15,-10-3-7 16,-13 1 2-16,-3 2 0 16,9-4-5-16,7 0 6 15,11-2-1-15,-5 2 7 16,0 1 3-16,-5-1-16 16,0 4 6-16,-4-1 0 0,-2 4-1 15,-3 1 2 1,-1-1-1-16,-4 2 0 0,-3 0 2 15,-3 0-8-15,-3 0 3 16,-6 5 3-16,-3-2-3 16,-5 1 13-16,-7-1-10 15,-6-3 0-15,-5 1 0 16,-5-1 0-16,-4 0 0 16,0 0 0-16,0-3 51 15,-1-5-43-15,-8-1 8 16,1-4 22-16,4 4-38 15,-1-3 26-15,2 0-26 16,2-2 1-16,1-4 10 0,0 0-10 16,0 0-1-1,0-1 0-15,4 5 8 0,2-1-8 16,-1 1 0-16,1-1 0 16,-3 2 13-16,4 0-12 15,-4 0-1-15,0 1 3 16,-1 6 9-16,-1 2-21 15,-1 2 9-15,0 2 0 16,0 0-8-16,0 7-114 16,-6 5-431-16</inkml:trace>
  <inkml:trace contextRef="#ctx0" brushRef="#br0" timeOffset="189413.45">19239 11841 887 0,'0'0'187'0,"0"0"-105"15,0 0-20-15,0 0 64 16,0 0 21-16,0 0-47 15,-28-18 5-15,24 13-44 16,-1-1 8-16,-1-1 7 16,2-1-36-16,-1 1 10 15,1-3-39-15,-1 1-3 16,2-4 11-16,2-1-18 16,1 0 8-16,0-1-9 15,0-1-3-15,3-1 3 16,7 0-7-16,2 0-1 15,3 1-1-15,3 2 9 0,0 0 0 16,3 3-9-16,2 4 2 16,0 6 7-16,4 1-9 15,1 10 6-15,2 13-7 16,-3 10 11-16,-3 6-1 16,-6 5 2-16,-3-1 6 15,-6 3-14-15,-9 0 6 16,0 1-41-16,-5 1 41 15,-16 0 0-15,-7 4 0 16,-5-4 14-16,-6 0-14 16,-3-4 0-16,-1-4-1 15,1-6-24-15,4-7 19 16,1-6-31-16,7-8 15 16,4-6 15-16,5-7-63 15,7 0 8-15,3-7-12 0,6-6-10 16,5-3 44-16,0-1 11 15,0 0 22-15,10 1 4 16,4 3-9-16,0 3 12 16,2 3 8-16,1 5-7 15,0 2 62-15,3 0-18 16,2 10 39-16,2 6 17 16,1 3-50-16,-1 4 3 15,0-2-10-15,-1 1-35 16,-1-6 23-16,0 0-31 15,-2-7 8-15,1-1 4 16,1-4-6-16,-1-3-8 0,3-1 1 16,-2 0-8-16,2 0-6 15,-4-4-44-15,8-12-138 16,-6 4-67-16,-4-2-303 0</inkml:trace>
  <inkml:trace contextRef="#ctx0" brushRef="#br0" timeOffset="191342">19809 12032 1141 0,'0'0'207'0,"0"0"-171"15,0 0-27-15,0 0-8 16,0 0 7-16,0 0 31 16,0 0-30-16,12-46 4 15,-3 46-4-15,1 0 2 16,1 0-11-16,0 8 35 16,2 12 33-16,0 7 49 15,2 7 9-15,-1 5-61 16,-1 4-32-16,-4 1-19 0,-1-2-14 15,-7-3 0-15,-1-6 0 16,0-6-6-16,0-5 7 16,-8-8-1-16,4-6 25 15,-1-5-23-15,1-3 24 16,0 0 21-16,-1-14-47 16,1-8 25-16,-1-11-25 15,2-7 12-15,2-5-12 16,1-3-4-16,0-5 4 15,3 2-12-15,9 7-17 16,4 6 28-16,2 10-11 16,3 12 12-16,0 12 0 0,-3 4-5 15,1 13 4 1,2 17 0-16,0 11 1 0,0 9 6 16,-1 6-6-16,-3 2 18 15,-2-4-3-15,-6-7-3 16,-2-10-18-16,-2-10 6 15,-1-8-2-15,-2-9 1 16,-2-8 2-16,0-2 8 16,0-2 16-16,0-17-14 15,0-10-17-15,0-8 6 16,0-8-17-16,0-2 16 16,0-3-20-16,3 4 11 15,1 9 8-15,2 7-25 0,5 12 25 16,0 10-15-1,2 8 2-15,1 15 12 0,0 16 6 16,4 11 6-16,-2 6-2 16,0 0 3-16,1-4-10 15,1-10 0-15,1-9-7 16,-2-8 1-16,-1-11 12 16,1-6-1-16,0 0-5 15,0-12 11-15,1-12-24 16,1-6 11-16,-4-2-27 15,-3 1-14-15,0 5-36 16,-5 7 37-16,-1 12 41 16,0 7-46-16,1 14 38 15,0 18 3-15,0 10 6 16,5 1 52-16,1 0-46 0,4-7 3 16,2-9-2-16,5-10-1 15,0-10-6-15,1-7 13 16,1-8-12-16,-1-20 21 15,0-7-21-15,-4-10-2 16,-7-4-11-16,-7-1-99 16,-7-2 17-16,0 7 55 15,-16 6 27-15,-5 13 11 16,-3 10 2-16,1 15 30 16,-2 1-1-16,1 23-22 15,-1 11-6-15,5 5-2 16,4 5 0-16,9 0 8 0,7-3 3 15,0-3 24 1,16-9-21-16,13-7-8 0,4-10-12 16,5-9 5-16,2-3-75 15,-2-15 61-15,2-12-33 16,-6-12 8-16,-3-6 38 16,-2-7-14-16,-11-7 16 15,-5-3 0-15,-11-12 0 16,-2 9 6-16,-7-2 1 15,-10 3 24-15,-1 18 20 16,1 3-16-16,4 11 38 16,6 16-9-16,1 16-12 15,3 6 11-15,1 25-55 16,2 26-1-16,0 24 13 16,9 26-19-16,13 7 18 0,4-20-19 15,0-25 0-15,-6-29 5 16,4-11-4-16,6-3 5 15,9-3-6-15,5-9-1 16,3-12 0-16,-1-2 1 16,-6-24 0-16,-4-10 8 15,-6-8-7-15,-8-6-1 16,-7-2 0-16,-5 3 6 16,-7 5-12-16,-3 7 6 15,0 14 0-15,0 16-2 16,0 5 3-16,-3 29-1 15,2 14 21-15,-1 13-21 16,2 5 34-16,0-2-26 0,9-4-2 16,7-12 0-16,1-11-6 15,4-11 0-15,0-12-1 16,2-9 10-16,0-1 6 16,1-24-6-16,0-9-9 15,-3-8 18-15,1-10-18 16,0-1 0-16,1 2 0 15,3 4 5-15,-1 12-6 16,2 13 1-16,-1 20 0 16,0 2 7-16,0 27-5 15,-1 9 64-15,-5 7-45 16,-2 5-1-16,-9-1-6 16,-6-2-14-16,-3-3 1 0,0-8 9 15,0-5-10-15,-4-8-16 16,-4-11-55-16,1-6-205 15,2-4-398-15</inkml:trace>
  <inkml:trace contextRef="#ctx0" brushRef="#br0" timeOffset="192438.04">22284 11661 1313 0,'0'0'211'0,"0"0"-127"16,0 0-2-16,0 0 46 15,0 0-57-15,0 0-26 16,0 0 9-16,-15 4-46 15,15 27 14-15,0 10 4 16,4 22-25-16,2 21 35 16,-3-4-30-16,0-5 4 15,0-13 0-15,-1-16-2 16,2 0-16-16,2 1-3 16,-1-11-95-16,-4-9-78 15,-1-10-122-15,0-7-292 0</inkml:trace>
  <inkml:trace contextRef="#ctx0" brushRef="#br0" timeOffset="192658.5">22194 12134 1264 0,'0'0'249'16,"0"0"-153"-16,0 0-83 15,0 0 6-15,0 0 107 16,97-62-46-16,-52 55 11 15,7 1-35-15,2 2-45 16,3 0 29-16,-2 4-40 16,-3-3 10-16,-9 1-10 15,-5-2-57-15,-7-7-114 0,-12-1-157 16,-10 1-388-16</inkml:trace>
  <inkml:trace contextRef="#ctx0" brushRef="#br0" timeOffset="192867.28">22601 11650 1455 0,'0'0'304'16,"0"0"-236"-16,0 0-67 15,0 0 32-15,0 0-2 0,19 111 22 16,-2-58-20-1,1 8-33-15,3 1 9 0,6 23-9 16,-3-14-262-16,-8-14-431 16</inkml:trace>
  <inkml:trace contextRef="#ctx0" brushRef="#br0" timeOffset="193270.42">22895 12196 1189 0,'0'0'203'16,"0"0"-147"-16,0 0 14 16,87-19 49-16,-57 29 51 15,0 13-88-15,-5 10-28 16,-7 4 52-16,-6 5-67 0,-9 2-19 16,-3 2 4-16,-8-3-15 15,-16-1-10-15,-5-7 1 16,-4-5 0-16,-3-8 4 15,3-10-3-15,0-5 4 16,6-7 5-16,4 0-9 16,6-16-2-16,8-1-20 15,6-2 12-15,3 4-2 16,0 2 11-16,11 6 0 16,7 6-1-16,2 1 4 15,3 0-3-15,4 10 10 16,1 1-8-16,3 1 42 15,2-3-36-15,0-2 3 16,0-7-2-16,0 0-8 0,1-4-2 16,-3-14-57-16,13-23-110 15,-9 5-213-15,-5-1-488 16</inkml:trace>
  <inkml:trace contextRef="#ctx0" brushRef="#br0" timeOffset="193728.73">23635 11808 1257 0,'0'0'341'0,"0"0"-232"15,0 0 15-15,-25-74-33 0,4 55 28 16,-6 5-16 0,-3 6-90-16,-2 4 11 0,-4 4-24 15,0 0-2-15,0 16 2 16,2 2 1-16,8 3 9 15,5 0-10-15,11-1-8 16,6 0 7-16,4-2-5 16,8 0-5-16,18 1 0 15,10-3 12-15,6 1-1 16,7-2 6-16,2 0 3 16,1 4-18-16,-2 1 9 15,-5 2 0-15,-3 4 1 16,-6 3 0-16,-7 0 8 15,-5 0 14-15,-7 3-23 16,-6-3 27-16,-9 0-26 0,-2-3-1 16,-9-1 28-16,-12-3-27 15,-9-6 14-15,-8-3-9 16,-4-5 6-16,-6-6-10 16,-1-2-2-16,0 0 7 15,2-11 30-15,7-4-35 16,6-1-1-16,6-3-1 15,2-10-102-15,10 2-161 16,7 5-822-16</inkml:trace>
  <inkml:trace contextRef="#ctx0" brushRef="#br0" timeOffset="194583.86">24584 12087 880 0,'0'0'190'0,"0"0"-141"16,0 0-27-16,0 0 131 0,101-2-43 16,-66 2-20-16,3 0-21 15,4 0-24-15,0 0 52 16,1 3-34-16,-4-1 12 15,-5 0 14-15,-2-1-63 16,-6 0 23-16,-3 2-11 16,-4-2-27-16,-1 1 45 15,-3 0-37-15,-5 0 2 16,-1 1 12-16,2 2-22 16,-4-3-12-16,-1 1 1 15,2 0-1-15,-4-2-23 0,3 0 12 16,-2-1-203-1,-3 0-508-15</inkml:trace>
  <inkml:trace contextRef="#ctx0" brushRef="#br0" timeOffset="196567.57">25403 11834 846 0,'0'0'267'16,"0"0"-167"-16,0 0-90 15,0 0 0 1,0 0 19-16,0 0-7 0,98-66 21 16,-60 58 20-16,8 2 12 15,0 3 1-15,2 3-65 16,-3 3 10-16,-5 11 6 15,-6 3-27-15,-9 6 31 16,-8 0-4-16,-13 6 80 16,-4 0-32-16,-7 0-74 15,-20 0 8-15,-7 0-9 16,-5-2 10-16,-3-5-4 16,5-8-6-16,3-5 7 0,8-9 13 15,8 0-20 1,8-3 0-16,8-14-35 0,2-4-39 15,14-5 27-15,12 0-13 16,9 1 6-16,5 4 41 16,6 8-22-16,1 6 34 15,2 7-5-15,-3 5 6 16,2 17 28-16,-8 5-2 16,-7 9 15-16,-6 2 43 15,-11 1-5-15,-10 3 5 16,-6 0-71-16,-6-2 0 15,-18 1-1-15,-9-4-5 16,-8-2 6-16,-4-9-1 16,-6-6-2-16,2-6-10 15,0-11 8-15,5-3-8 0,7 0 39 16,9-10-38-16,10-7-1 16,10-2-19-16,8-13-147 15,11 5-125-15,8 4-551 0</inkml:trace>
  <inkml:trace contextRef="#ctx0" brushRef="#br0" timeOffset="198098.18">26267 11913 666 0,'0'0'788'0,"0"0"-685"0,0 0-84 16,0 0-6-16,0 0 17 16,0 0 74-16,41 97-2 15,-30-42-13-15,-2 6-53 16,-1 0 22-16,-3-4-20 16,-4-8-29-16,-1-12-9 15,0-11 0-15,0-7-3 16,0-9 2-16,0-6 2 15,0-4 28-15,0-1 56 16,0-19-52-16,0-9-17 16,3-7-16-16,2-9 0 0,4-6-16 15,3-2 11-15,1 1-18 16,3 8 23-16,3 8-32 16,0 15 31-16,2 16-13 15,-2 5 5-15,4 23 8 16,0 17 2-16,1 10 4 15,0 4 10-15,0 1-9 16,-2-4-8-16,-2-10 2 16,-4-12-6-16,-4-10-7 15,0-11 22-15,-4-8-9 16,-1-5 6-16,-1-19 7 16,0-11-23-16,-2-9 10 15,-1-5-6-15,-1-2-4 0,-1 2 10 16,1 8 0-1,1 10-14-15,1 19-34 0,5 12 26 16,-1 14-3-16,2 25 25 16,5 12-1-16,0 7 1 15,4-2 0-15,5-6 3 16,3-10 3-16,3-12-7 16,1-11 1-16,3-12-6 15,2-5 0-15,-1-19 12 16,-1-12-2-16,-3-11-4 15,-5-8-12-15,-6-4-21 16,-6 2-17-16,-6 7 15 16,-3 11 33-16,-3 17-11 15,-2 17 0-15,0 6-85 16,0 29 43-16,0 11 55 0,0 8 6 16,4-1 33-16,10-7 24 15,10-8-34-15,7-11-1 16,6-12 20-16,5-11 2 15,0-4-13-15,-3-19-37 16,-3-12 6-16,-7-10-17 16,-6-5 1-16,-12-7-3 15,-11 1 12-15,0 2-47 16,-22 4 1-16,-5 10-10 16,-4 11 34-16,-2 16 23 15,2 9 1-15,-2 11 7 16,3 19 15-16,5 8-22 15,6 6 16-15,9 0-9 0,10-1-7 16,2-4 22 0,22-6-22-16,7-8-1 0,6-8 6 15,5-8-6-15,1-9-12 16,-1 0-4-16,0-21-25 16,-5-9 31-16,-4-10-16 15,-3-7 26-15,-5-9 0 16,-7-13 6-16,-3 4-13 15,-7-1 7-15,-5 5 0 16,-3 16-3-16,0 4 9 16,0 17-2-16,0 16 43 15,-5 8 1-15,-3 20-13 0,1 18-34 16,-3 11 0 0,4 20 58-16,3-4-21 0,3 4-6 15,1-2 3-15,18-16-33 16,10 3-1-16,10-13-1 15,6-12 0-15,8-14-10 16,4-14 8-16,-1-2 1 16,0-23 1-16,-7-13-61 15,-8-7 2-15,-9-4-23 16,-12-6 50-16,-9 4 20 16,-9 1 12-16,-2 10 0 15,-5 13 20-15,-8 12-8 16,-2 14 80-16,-1 3-61 15,-1 27-30-15,-1 15 33 16,6 6-26-16,4 6 32 0,8 0-12 16,0-8-17-16,8-8-1 15,10-10-10-15,3-10 0 16,1-10 7-16,3-11-7 16,-2 0 0-16,3-17-1 15,0-12-7-15,0-4 7 16,2-5 1-16,3-3 0 15,2 2-1-15,3 5 1 16,0 11 0-16,0 10 0 16,-2 13-11-16,0 6 11 15,-7 20 1-15,-3 8 51 16,-6 4 18-16,-11 2-69 16,-5-4 38-16,-2-1-5 0,-14-4-28 15,-9-3 27-15,-6-6-33 16,1-5-12-16,-5-17-23 15,6 0-188-15,10-4-736 0</inkml:trace>
  <inkml:trace contextRef="#ctx0" brushRef="#br0" timeOffset="198821.69">29175 11725 1141 0,'0'0'302'15,"0"0"-264"-15,0 0-26 16,0 0-11-16,-91 48-1 16,70-24 93-16,5 5 17 15,2 5 25-15,5 6-23 16,8 4-87-16,1 6 23 15,9 1-30-15,16-2-17 16,8-3 26-16,12-7-27 16,4-7 7-16,6-8 2 15,3-9 0-15,0-11-18 16,1-4 9-16,-6-14-6 0,-6-16 5 16,-7-10 2-16,-9-10 5 15,-11-9 7-15,-9-5-1 16,-11 0 9-16,-3-2 4 15,-22 4-11-15,-9 8 47 16,-9 5 5-16,-4 12-15 16,-5 12-4-16,0 15-47 15,-2 10 12-15,2 10-12 16,3 18-4-16,5 9-18 16,10 5 17-16,10 3-52 0,20 18-50 15,4-9-365-15,0-8-721 16</inkml:trace>
  <inkml:trace contextRef="#ctx0" brushRef="#br0" timeOffset="199300.3">29785 12097 1088 0,'0'0'236'15,"0"0"-208"-15,0 0-27 0,99 0 43 16,-61 0 4-16,0 0 9 16,-3 0 23-16,-2 7-32 15,-4 4-15-15,-6 6-18 16,-9 3 9-16,-11 7 156 15,-3 3-115-15,-11 5-10 16,-17 1 2-16,-8 4-42 16,-4 1 9-16,-3-1-16 15,2-2-6-15,7-5 39 16,7-1-31-16,8-8 1 16,10-5-5-16,9-10-6 15,3-5-1-15,22-4-34 16,13-3 30-16,9-11 4 0,6-1 2 15,2 1-1 1,0 4 2-16,-5 4 8 0,-5 5-10 16,-3 1 15-16,-11 0 6 15,-8 0 8-15,-5 4-22 16,-8 0-14-16,-8-3-14 16,-2-1-243-16,0 0-749 0</inkml:trace>
  <inkml:trace contextRef="#ctx0" brushRef="#br0" timeOffset="201154.97">7874 6378 510 0,'0'0'380'0,"0"0"-233"16,0 0-84-16,0 0 55 15,0 0-41-15,0 0-2 16,4 4 18-16,-1 6-45 16,-2 1 16-16,1 3 10 0,1 5-27 15,0 4 26-15,0 9-23 16,-1 6-3-16,1 8-11 15,0 7-30-15,1 1 1 16,2-4 7-16,0-3-3 16,-2-9 29-16,2-9-33 15,-4-6 15-15,1-7 4 16,0-6-18-16,-3-5-8 16,4-2 0-16,-4-3 0 15,2 0 6-15,-1 0 3 16,1 0 26-16,1 0-17 15,1 0-11-15,1-4 8 16,2-3 10-16,5-2-18 0,0-2 20 16,3 0-26-1,3 0-1-15,6 0 2 0,4 1 16 16,3 1-24-16,5 1 6 16,5-1 0-16,2 3 0 15,2 3 0-15,2 0 0 16,2 3 0-16,-1 0 6 15,-2 0-6-15,-2 0 0 16,-7 3 0-16,-3 2-3 16,-2-1 3-16,-4 1 0 15,-3 0 0-15,-4-1 1 16,-2-1-1-16,-5-1 0 16,-5 1 0-16,0-3 3 15,-6 2-3-15,-2-2 0 0,-1 0 0 16,0 0 11-16,0 0 6 15,0 0 64-15,0-9-43 16,0-4-9-16,0-1-28 16,-4-3-1-16,-5-3 0 15,3-4 1-15,-2-3-2 16,-1-5 1-16,-2 1 0 16,0 2-9-16,1 5 10 15,4 7-1-15,1 6 0 16,2 5 6-16,2 2 17 15,1 4 0-15,0 0-7 16,0 0 3-16,0 0-18 16,0 0-2-16,0 0-9 0,0 0-40 15,0 7-6 1,1 2-100-16,1 4-408 0</inkml:trace>
  <inkml:trace contextRef="#ctx0" brushRef="#br0" timeOffset="202626.19">2519 6416 618 0,'0'0'319'0,"0"0"-147"16,0 0-54-16,0 0 33 0,0 0-29 15,0 0-19-15,0 0 5 16,0-5-42-16,0 5-19 15,0 0-40-15,3 0-6 16,-3 11 53-16,3 9-46 16,-3 9 16-16,0 11 15 15,0 7-39-15,0 2 13 16,0 6-13-16,0-2 0 16,0-2-1-16,0-3 2 15,0-6-1-15,0-6 3 16,3-6-3-16,0-8 0 15,0-8-1-15,3-5-5 16,-3-6 5-16,-2-1 1 0,1-2 0 16,1 0-6-16,0 0-8 15,3 0 14-15,0 0-1 16,1-2 1-16,5-1 0 16,-1-2 1-16,5 0-1 15,-1 1 1-15,7-2 9 16,2 0-11-16,6 1 1 15,3-2 0-15,1 3-2 16,2 0 2-16,2 2 0 16,-3-1 0-16,-2 1 7 15,-2 0-8-15,-1 1 1 16,-2-1 0-16,-1 0 0 0,-3 1 0 16,-2-2 0-16,-4 3 0 15,0 0 3-15,-3 0-4 16,3 0 1-16,-2 0 0 15,-2 0 2-15,2 3-2 16,-2 0 0-16,-3-3-1 16,-3 0 1-16,-2 0 0 15,-3 0 0-15,0 0 6 16,1 0 6-16,-4 0-12 16,2 0 0-16,-2 0 25 15,0-7 52-15,0-7-18 16,1-6-40-16,-1-4-7 15,0-5-6-15,0-2-5 0,0 1-1 16,0 3 0 0,0-1 1-16,0 6 0 0,0 5 8 15,0 5 38-15,0 2 32 16,0 3-62-16,0 0 3 16,0 1-20-16,0-1 1 15,0 0-3-15,2 2 2 16,-1 1 0-16,2 1 0 15,-1 1-11-15,-1 2-7 16,2 0-48-16,-1 0-120 16,1 0-165-16,-3 8-721 0</inkml:trace>
  <inkml:trace contextRef="#ctx0" brushRef="#br0" timeOffset="212713.95">27777 9732 804 0,'0'0'151'0,"0"0"-134"16,0 0-3-16,0 0-14 15,0 0 6-15,-86-6 7 16,68 12 2-16,-1 7 2 15,-1 2 36-15,-1 1-53 0,-3 5 13 16,-1 3-7-16,-3 2-5 16,-2 2 59-16,0 2-10 15,-1 1 31-15,1 1-13 16,0 3-68 0,0 0 40-16,4 3-17 0,-1 4-17 15,2 0 20-15,2 4-20 16,-1 2 11-16,3 2 28 15,3 1-43-15,3-1 12 16,8 1 2-16,5 0 2 16,2 1 54-16,0-2-44 15,14-4-3-15,5-3 5 16,3-4-21-16,5-3 0 16,4-4 0-16,4-3-3 15,4-2 45-15,5-2-28 0,3-1 3 16,5-1 14-16,1-3-40 15,5-1 25-15,0-2-25 16,1 0 12-16,2-1 3 16,2-3-14-16,-2-5 6 15,-1-2-1-15,-3-5-4 16,-2-1-4-16,-3 0-3 16,-3-10 5-16,2-5 7 15,-4-7-6-15,-2 0 7 16,0-4-2-16,-5-6 6 15,-1 0-13-15,-3-4 1 16,-5-2 0-16,-1-1 3 16,-6-2-3-16,-3-2 6 15,-6-2-2-15,-4-2 9 16,-1-2-13-16,-6-2 0 0,-2-2 0 16,-2 0 0-16,0-1 0 15,0 3 1-15,-9 3 8 16,-4 3 2-16,-3 3-12 15,-3 4 1-15,-2-1 0 16,-6 3-1-16,-1 4 7 16,-5 3-2-16,-2 3 5 15,-1 1 1-15,-2 2-11 16,-1 5 1-16,0 0-3 16,-2 4 3-16,2 0 0 15,-1 5 0-15,0-1-1 0,2 3 14 16,1 4-26-1,1-1 12-15,0 4-7 0,-4 0-2 16,1 0 1-16,-4 8-6 16,-3 5 15-16,1-1-24 15,-1-1 23-15,4 2-5 16,2 0 6-16,2 0-6 16,4 1 7-16,1 3-1 15,2 0 0-15,-1 2 5 16,1 2-6-16,1 1 1 15,-3 0 0-15,2 3 0 16,0-2 0-16,1 1 0 16,2 0 0-16,1 1-1 15,2 2-5-15,1 2 6 0,0 3 0 16,4 1 4-16,1 3-3 16,4 2-1-16,0 0 0 15,6 2-2-15,5 4 1 16,4 0 1-16,0 3 0 15,10 0 11-15,13 0-5 16,5-3-6-16,5-2 0 16,3-1 0-16,4-3 3 15,3-1-1-15,0-2-1 16,3-1 13-16,-1-1-8 16,3-4-8-16,0 0 2 15,6-7 0-15,2-1 16 16,4-5-14-16,-1-3 26 0,1-6-3 15,1 0-15 1,-1-6-11-16,0-1 1 0,-2 0 0 16,0-8-1-16,-6-2 2 15,-1-5 6-15,-8-1 3 16,-1-3 8-16,-5-3-18 16,-1-2 0-16,-1-5 1 15,-4 0 14-15,-1-4-14 16,-2 1-1-16,-1-3 14 15,-3-2-6-15,-4 0-10 16,-5-1 2-16,0-2-3 16,-4-2-3-16,-5-3 12 15,-3-3-3-15,-3-4 0 0,0-2-3 16,-2-1 0 0,-7 2-13-16,-3 2 13 0,-3 3 0 15,-2 5 0-15,0 4 0 16,-5 2 0-16,-3 5-3 15,-4 0-12-15,-4 3 2 16,-3 1 9-16,-1 0-2 16,0 1 7-16,-3 2-1 15,1 0 4-15,0 2 5 16,0 1-16-16,-1 4 7 16,0 4-9-16,-1 3 2 15,-2 4 7-15,1 3 0 0,-2 2-1 16,-1 2-21-1,-3 0 7-15,2 13-8 0,-5 2-22 16,2 5 45-16,1 3-11 16,1 4 11-1,0 5 1-15,3 5 5 0,0 3-7 16,4 6 1-16,-2 2-7 16,6 3-6-16,7 3 13 15,5 17-17-15,15 20 1 16,9 22-108-16,0-13-168 15,4-21-479-15</inkml:trace>
  <inkml:trace contextRef="#ctx0" brushRef="#br0" timeOffset="-212082.51">22256 12497 651 0,'0'0'355'15,"0"0"-239"-15,0 0-55 16,0 0-35-16,0 0 52 16,0 0 9-16,0-2-76 15,0 5 11-15,0 7 35 16,0 3-22-16,-2 6 17 16,-1 1-35-16,1 3 20 15,-1 2 21-15,0-1-36 0,2 1 4 16,1-2-21-1,0-3 2-15,0-2 5 0,1-3-10 16,9 0 5-16,0-8-1 16,6 0 4-16,2-4-17 15,3-3 7-15,5 0 0 16,0 0 24-16,4-2-22 16,3-2 15-16,0-2-14 15,4 2 3-15,3 1-7 16,1-2 1-16,4 0 0 15,1 1-1-15,3 1 2 16,-1 3-1-16,1-3 10 16,-3 3-9-16,2 0-2 15,-5 0 0-15,2 0 1 16,-3 0 0-16,1 0 0 16,0 0 0-16,1 0 0 0,0 0 9 15,3 0-16-15,0 0 7 16,1 0-2-16,0 0-5 15,1 0 8-15,-3 0-1 16,0 0 9-16,-4 0 0 16,-1 3-18-16,-3-3 6 15,-5 0 3-15,-3 0-4 16,-5 0 5-16,-4 0-1 16,-3-3 16-16,-5 1-14 15,1-1 6-15,-4 0-8 16,-1 1 1-16,0 0 15 15,-3 0-16-15,0 2 0 0,-1-5 0 16,3 0 11 0,-2-3-11-16,2-2 0 0,-1-6 0 15,2-1 7-15,-1-8-6 16,-1 0-1-16,-1-3 0 16,3-2 6-16,-3 1-7 15,-2 0 1-15,1 5 0 16,-2 4 15-16,0 5-6 15,-3 6 48-15,2 4 19 16,-2 4-54-16,0 1 12 16,0 0-34-16,0 0 0 15,1 0-1-15,1 3-14 0,-2 12-162 16,0-1-147 0,0-2-740-16</inkml:trace>
  <inkml:trace contextRef="#ctx0" brushRef="#br0" timeOffset="-200985.7">30761 11976 1343 0,'0'0'202'0,"0"0"-119"16,0 0-82-16,0 0 55 16,0 0 47-16,0 0-29 15,-5 0-6-15,5 0-51 16,0 0-5-16,0 0 20 16,0 0-20-16,0 0-5 15,0 0-7-15,6 0 2 16,9 0 7-16,3 7 14 0,7 1 5 15,7 1-3-15,6 1-17 16,6 2-8-16,5 5 0 16,2 0-2-16,2 5 1 15,1 1 1-15,-5 6 0 16,0 1 11-16,-3 7-5 16,-4 4-7-16,-4 3 1 15,-7 4-6-15,-4 2-3 16,-9 0 17-16,-8 4-8 15,-8 0 0-15,-2 6 9 16,-14 2-21-16,-13 2 12 16,-9-1 0-16,-8-3 3 15,-8-2-2-15,-8-7 0 0,-4-3 15 16,-6-6-9 0,-4-4-7-16,3-7 0 0,4-9 1 15,10-5 39-15,11-7-14 16,11-3-1-16,9-6-16 15,6-1-9-15,10 0-15 16,3 0-29-16,7-1-77 16,0-16-98-16,7 1-281 15,3-1-266-15</inkml:trace>
  <inkml:trace contextRef="#ctx0" brushRef="#br0" timeOffset="-200550.04">30883 12896 614 0,'0'0'943'0,"0"0"-808"15,0 0-135-15,0 0 16 16,0 0-16-16,0 0 47 16,0 0-40-16,-3 1 10 15,-8 16-16-15,1 6 4 16,-5 3 4-16,1 3 3 15,1 1-12-15,4-1 9 16,5 1-8-16,4-2 21 16,0-2-22-16,7 1 2 15,12-5 5-15,4-2 2 16,7-3-15-16,5-4 6 16,1 0 0-16,2-5 18 0,-1 1-18 15,-1-2 11 1,-2-4-11-16,-1 1 9 0,-6-2-19 15,-5 3 10-15,-6-3 0 16,-3 1 29-16,-7-2-7 16,-3 1 25-16,-3-2 45 15,0 0-37-15,0 1 2 16,0-1-44-16,0 0-11 16,0 0-4-16,1 0-2 15,12 0-146-15,-1 0-194 16,5 0-661-16</inkml:trace>
  <inkml:trace contextRef="#ctx0" brushRef="#br0" timeOffset="-198088.64">31139 11673 552 0,'0'0'511'0,"0"0"-405"15,0 0-70-15,0 0 68 16,0 0 0-16,0 0-41 16,0 0-22-16,0-14-41 15,0 10 20-15,0 1-20 0,2 3 1 16,1 0 14-16,1 0-14 16,2 2-1-16,5 11 16 15,-2 4-5-15,0 4 28 16,-2 1-33-16,0-1 2 15,-2 2 3-15,0-7-11 16,-2-1 8-16,-2-3-2 16,-1-3 3-16,0-2-10 15,0-3 1-15,0 0 0 16,0-4 18-16,0 0-11 16,0 0 38-16,0 0 62 15,0-7-59-15,0-6-11 16,0-5-37-16,0-5 12 15,0-3-8-15,2-3-2 0,2 3-2 16,2 1 1-16,0 5 1 16,0 4-4-16,0 7-7 15,0 4-17-15,1 2 16 16,-1 3-21-16,0 0 19 16,2 15 11-16,-1 6-4 15,2 6-2-15,0 2 4 16,-1-3 3-16,0-4-5 15,-2-3 13-15,0-6-8 16,-1-6 0-16,-4-3 7 16,1-3-9-16,-1-1 2 0,2 0 0 15,3-5 14 1,0-9-13-16,2-6-1 0,-1-1 0 16,3-3 5-16,-1-1-5 15,-2 4 0-15,0 4 0 16,-1 6 0-16,-3 6 0 15,0 5-9-15,-2 0-1 16,1 12-8-16,-1 8 17 16,1 2 1-16,-1-3 0 15,2-2-10-15,2-4 10 16,3-7 0-16,0 0 0 16,1-6-1-16,2 0 1 15,2 0 0-15,-2-7 1 16,0-5 11-16,0-4-12 15,-1-1-2-15,0 0 2 16,-3 4-10-16,-1 5-2 0,-2 5 12 16,-1 3-44-16,2 0 37 15,2 8-25-15,-3 5 24 16,2-2 7-16,1 1-5 16,-1-5 5-16,1-3 2 15,-1-2-1-15,1-2 11 16,-1 0-3-16,-1-8-10 15,0-3 2-15,-3-4 0 16,-2-2 0-16,0-2 1 16,0 3-2-16,-2-1 0 15,-9 3-83-15,0 3-8 0,-2 6-30 16,1 5-58 0,0 0 48-16,0 4 44 0,3 8 85 15,3 8-8-15,3 2 12 16,3 2-2-16,0-2 1 15,2 1 0-15,11-5 7 16,5-2-7-16,2-7 6 16,3-4 36-16,3-5 57 15,-3 0-25-15,1-6-32 16,-3-11-17-16,0-8 29 16,-3-5-33-16,-3-6 5 15,-3-2-10-15,-3-3-14 16,-5 0-2-16,-4 5 0 15,0 2 0-15,0 6 5 16,-4 7-5-16,-2 7 10 0,-1 7 12 16,0 7-22-16,1 0-2 15,-1 17-15-15,-3 10 11 16,1 6 5-16,0 5 1 16,1 4 0-16,4 0 5 15,4-2-4-15,0-5-2 16,1-5 1-16,11-6-5 15,2-8 3-15,3-6 4 16,0-6-2-16,4-4 26 16,1-2-17-16,3-15 10 15,1-7-19-15,5-4 6 16,2-1 2-16,0 3-6 16,-2 1-2-16,-3 10 3 0,-3 8-2 15,-6 7-2-15,-7 0-5 16,-5 18 6-16,-6 8 170 15,-1 2-101-15,-1 1-24 16,-12-2 8-16,-4-3-23 16,-1-5 1-16,-1-6-31 15,4-4-1-15,-3-8-32 16,8-1-194-16,2 0-497 0</inkml:trace>
  <inkml:trace contextRef="#ctx0" brushRef="#br0" timeOffset="-197830.76">32154 11668 1081 0,'0'0'197'0,"0"0"-135"15,0 0-50-15,0 0 1 16,102-3 66-16,-76-1-10 15,-1 0-5-15,-1 1-2 16,-3 1-41-16,-6 1 1 16,-2 1-20-16,-5 0-2 15,-4 0 12-15,-1 0-12 16,-1 0-11-16,-2 1-140 16,1 2-520-16</inkml:trace>
  <inkml:trace contextRef="#ctx0" brushRef="#br0" timeOffset="-196586.92">32407 11590 120 0,'0'0'330'0,"0"0"-245"15,0 0 15-15,0 0 59 16,0 0-6-16,0 83-20 16,0-58-23-16,0-4-31 15,0-1-39-15,0-4-30 16,2-3 16-16,-2-3-16 15,0-3 4-15,0-2 8 16,1-4-22-16,-1-1 78 16,2 0 91-16,-1-3 29 15,-1-10-92-15,0-5-86 0,2-5-6 16,-2-7-6-16,0-3 0 16,0-1-13-16,0 2 5 15,0 3 0-15,0 8-1 16,0 6 2-16,0 6-1 15,0 4 0-15,0 5-1 16,0 0-1-16,0 7-26 16,6 8 28-16,7 6-14 15,2 2 15-15,3 0-1 16,-3 1 0-16,-2-4 1 16,-1-3-1-16,-4-3 0 15,-4-2 0-15,-4-2 17 16,0-1-16-16,-4-3 16 15,-13 3-5-15,-1 1-4 16,-1-2 15-16,2-1-1 0,6-3 0 16,5 2-22-16,6-6 0 15,0 0-138-15,30 0-221 16,2-3 18-16,3-7-458 0</inkml:trace>
  <inkml:trace contextRef="#ctx0" brushRef="#br0" timeOffset="-195872.69">32941 11628 1505 0,'0'0'503'16,"0"0"-480"-16,0 0 9 0,0 0-23 16,0 0 53-16,0 0-28 15,-97-42-27-15,70 42-14 16,2 0 7-16,0 0-2 15,2 12-9-15,2 5 11 16,5 7 0-16,4 1-6 16,8 1-27-16,4 0 4 15,0-5-40-15,15-4 9 16,9-3 10-16,7-11-70 16,3-3 108-16,2 0-1 15,-4-6 7-15,-3-8 6 16,-6-2 6-16,-4-3 24 15,-6-1 80-15,-1 3-47 0,-6 0-7 16,-1 5-26-16,-2 5-19 16,-2 6-22-16,-1 1 11 15,2 6-64-15,1 18 47 16,4 14 3-16,6 23 14 16,11 19 6-16,4 25 2 15,1 5-16-15,-5-6 8 16,-9-27 0-16,-8-25 6 15,-2-15-6-15,-4-7 58 16,-1 1-11-16,0 3-35 16,-3 0 22-16,-12-7-8 15,-4-5-10-15,-5-8 26 16,-3-5-30-16,-3-8 11 0,-4-1-8 16,-2-2-8-1,0-13-7-15,2-8 0 0,0-3 8 16,4-5-13-16,5 1 14 15,4-1-9-15,9 1 5 16,7 2-4-16,5-1-1 16,0 0 0-16,14 0-2 15,5 4-4-15,8 0 8 16,1 5-2-16,5 3 4 16,1 3 2-16,2 3-12 15,-3 6 6-15,-2 1 0 16,-2 2-4-16,-5 2 5 15,-5-2-1-15,-6 2 0 16,-4 0-38-16,-7 0-117 0,-2 0-337 16,0-1-530-16</inkml:trace>
  <inkml:trace contextRef="#ctx0" brushRef="#br0" timeOffset="-183786.76">21860 10762 656 0,'0'0'232'0,"0"0"-99"15,0 0 16-15,0 0 23 16,0 0-63-16,0 0 9 16,-10-19-7-16,10 17-57 15,0 2 35-15,0 0-41 16,0 0-16-16,0 0 5 15,0 0-27-15,0 0-10 0,0 0 0 16,0 0-6-16,0 2-1 16,0 11 8-16,0 5-1 15,0 7 9-15,4 6-8 16,2 4-1-16,2 2 0 16,-1 3 0-16,-1 0-2 15,-1-1 3-15,-1-3-1 16,-2-3 8-16,-2-4-7 15,0-4-2-15,0-5 1 16,0-4-5-16,0-4 3 16,0-6 3-16,0 0-1 15,0-4 4-15,0-2 5 16,0 0-10-16,0-4 1 0,0-9 0 16,0-8-6-1,1-4 7-15,-1-3-1 0,2-3 7 16,-1-2 2-16,1 0-18 15,-1 1 6-15,1 1-8 16,0 1 10-16,1-2 1 16,0 2 0-16,0 1-1 15,2 0-25-15,-2 4 10 16,0 5-2-16,2 1 8 16,-2 5 4-16,-1 5 6 15,1 2 0-15,-3 4 3 16,2 1-2-16,-1 2-2 15,1 0-14-15,1 0-12 16,3 0 17-16,0 9 11 0,5 6-1 16,0 7 6-16,1 5-3 15,1 6-4-15,-1 4 1 16,0 3-6-16,-3 6 5 16,0 0 1-16,-1 2 0 15,-3-1 9-15,-2-4-8 16,-1-6-2-16,-2-8 1 15,0-8-7-15,0-8 5 16,0-6 3-16,0-4-1 16,0-3 10-16,0 0 1 15,1 0-13-15,3-14 2 16,-1-7 0-16,0-2-1 16,1-8 1-16,-1-2 0 0,3-1 5 15,-3-2 2 1,1 0-14-16,2 3 7 0,0 1 0 15,3 2-6-15,-1 4 7 16,1 6-1-16,1 2 3 16,0 2-2-16,1 4-2 15,0 3 1-15,0 4-10 16,-2 4 0-16,3 1 10 16,-1 0 0-16,-1 0 0 15,3 11-5-15,-2 1 4 16,0 5 1-16,-3 2-2 15,-2 5-4-15,-3 4 8 16,-3 6-2-16,0 6 6 16,0 6 1-16,-10 8-8 15,-2 5 1-15,0 15-3 0,0 12-5 16,6 12 14-16,3-7-6 16,3-21 2-16,0-22-1 15,5-18-2-15,6 1 1 16,6-3 0-16,4-4 10 15,1-8 14-15,2-11 26 16,2-5 4-16,2-4-39 16,0-15 43-16,1-9-16 15,-3-6-24-15,0-4 20 16,-3-3-36-16,-4 1 8 16,-2 6-10-16,-5 1-1 15,-3 10-57-15,-1 6-81 16,-7 3-99-16,-1 8-111 15,0 1-552-15</inkml:trace>
  <inkml:trace contextRef="#ctx0" brushRef="#br0" timeOffset="-183258.33">22527 11101 1255 0,'0'0'161'0,"0"0"-123"16,0 0 7-16,0 0-19 15,0 0 71-15,0 0 48 16,0 0-87-16,74-8 8 16,-48 5-51-16,1-3-14 15,-3 2 21-15,-4 0-21 16,-4 1-2-16,-5 3 0 15,-6 0-183-15,-5 0-49 16,-3 8-257-16,-10 1-178 0</inkml:trace>
  <inkml:trace contextRef="#ctx0" brushRef="#br0" timeOffset="-183074.76">22569 11260 591 0,'0'0'328'15,"0"0"-126"-15,0 0 47 16,0 0-64-16,95-5-10 16,-69 0-76-16,-2 4-35 15,-5 0-55-15,-4 1 9 16,-3 0-36-16,-12 4-24 16,0 6-198-16,0 0-551 0</inkml:trace>
  <inkml:trace contextRef="#ctx0" brushRef="#br0" timeOffset="-164646.24">22860 10790 332 0,'0'0'688'0,"0"0"-545"16,0 0-117-16,0 0 18 16,0 0 76-16,0 0-42 15,32-28-2-15,-24 23-44 16,2-1 3-16,-1 1 14 15,0 2-48-15,3 0 17 16,-1 1 1-16,3 2-18 16,0 0 45-16,0 0-11 15,0 3-7-15,0 5 13 16,-1 3-40-16,-4 0 12 16,-1 3 3-16,-3 0-6 15,-5 3 40-15,0 3-24 16,0 0-11-16,-11 4-2 15,-5 1-13-15,-3-2-12 16,-1-4 3-16,1-2-20 0,3-6 28 16,2-2-21-16,3-7 4 15,3-2 17-15,4 0-27 16,2 0 0-16,2-7-25 16,0-3-6-16,0-1 58 15,5-1-12-15,7 1 13 16,3-1 0-16,2 6 0 15,3-1 0-15,4 6-1 16,-1 1-2-16,1 0 3 16,-1 8 0-16,-2 3 2 0,-6 5 34 15,0 1-29-15,-6 1 37 16,-3 4 23-16,-4 0-15 16,-2 2 14-16,0-3-50 15,-7 1-3-15,-3-5 2 16,-5-1-2-16,0-2-13 15,-1-5 0-15,-3-2 6 16,0-4 20-16,-3-3-9 16,2 0 10-16,-1 0 14 15,1-8-40-15,3 0 24 16,2 0-25-16,5 1 16 16,1 1-9-16,4 2-7 15,4 3 0-15,1 1-2 16,0 0-66-16,0 0-75 15,13 0-23-15,5 5-45 0,-3-1-443 16</inkml:trace>
  <inkml:trace contextRef="#ctx0" brushRef="#br0" timeOffset="-164209.02">23179 10793 1018 0,'0'0'249'15,"0"0"-123"-15,0 0-56 16,0 0-5-16,0 0 37 0,0 0-25 16,0 0-7-16,31 10 21 15,-24 4-25-15,-2 5 22 16,-2 5-31-16,-3 1-42 15,0 4 17-15,0 0-25 16,-3 0-6-16,-3-3 14 16,1-3-14-16,2-7-1 15,1-3 0-15,2-6-10 16,0-5 1-16,0-2 9 16,11 0-10-16,5 0 4 15,3-9-9-15,2 1 15 16,0-1 0-16,4 3-2 0,0 1 2 15,4 1 0 1,-3 1 1-16,1 0 8 0,-4 2-9 16,-2-1 0-16,-4 1 0 15,-3-2-66-15,-5-3-96 16,-2 2-126-16,-5-2-342 0</inkml:trace>
  <inkml:trace contextRef="#ctx0" brushRef="#br0" timeOffset="-163991.22">23441 10732 925 0,'0'0'352'16,"0"0"-183"-16,0 0-61 16,0 0-15-16,0 0-62 0,0 0 84 15,-3 84-45-15,3-40-33 16,2 6 26-16,2 4-29 15,-1 0-21-15,3-2 5 16,-1-5-18-16,5-2-49 16,-1-13-223-16,1-9-560 0</inkml:trace>
  <inkml:trace contextRef="#ctx0" brushRef="#br0" timeOffset="-163826.28">23647 11217 758 0,'0'0'804'0,"0"0"-676"16,0 0-57-16,0 0 2 15,0 0-32-15,0 0-41 16,0 0-58-16,31-30-117 16,-21 5-772-16</inkml:trace>
  <inkml:trace contextRef="#ctx0" brushRef="#br0" timeOffset="-163474.04">23746 10723 1341 0,'0'0'198'0,"0"0"-146"0,0 0-50 15,0 0 52-15,0 0-17 16,-22 79-25-16,22-52 4 15,8-1-15-15,6-1-1 16,5 0 0-16,5-7 2 16,0-5-1-16,3-7 0 15,0-6 2-15,-2-3 28 16,-4-14-31-16,-6-4 17 16,-5-5 28-16,-7 0-8 15,-3-1 83-15,0 5-25 16,-13 2-15-16,-6 4-15 15,-1 8-46-15,-1 3 18 0,0 5-19 16,0 3-8 0,2 16-20-16,4 4-13 0,2 20-62 15,3-7-121-15,6-5-301 0</inkml:trace>
  <inkml:trace contextRef="#ctx0" brushRef="#br0" timeOffset="-163157.78">23756 11057 887 0,'0'0'218'0,"0"0"-60"0,0 0-14 15,-2 96-37-15,11-73-53 16,5-3-5-16,2-5-30 16,-1-4-17-16,0-4 11 15,-3-3-13-15,-3-1 0 16,0-3 0-16,-5 0 11 16,-2 0-7-16,-2 0 5 15,0 0-9-15,0 0-41 16,0 0-128-16,0-3-212 15,0 0-201-15</inkml:trace>
  <inkml:trace contextRef="#ctx0" brushRef="#br0" timeOffset="-162295.84">23825 10774 859 0,'0'0'289'16,"0"0"-193"-16,0 0-67 16,0 0 13-16,0 0 88 15,0 0-66-15,-36 82-26 16,30-53 22-16,2 3 1 15,2 1 47-15,2 2-13 16,0 1-29-16,0-3 6 16,5 0-40-16,8-3-1 15,0-4-15-15,7-5-9 0,2-3 5 16,2-7 4-16,1-6 3 16,4-5 37-16,-3 0-47 15,0-11 4-15,-3-11 8 16,-3-4-21-16,-4-6 31 15,-7-5-12-15,-2-1-7 16,-7-2 42-16,0 0-46 16,-2-1 10-16,-10 7 16 15,-6 4-32-15,0 5 29 16,-3 5-18-16,-2 7-12 16,-4 6 18-16,1 7-18 15,-2 0-1-15,-1 18 0 16,1 11 6-16,3 7-6 15,3 7 0-15,3 2 0 0,6 1-12 16,9-1 8-16,4 1 4 16,1-4-6-16,18-1 3 15,10-4 1-15,4-7 2 16,2-5-25-16,1-13 24 16,0-10-29-16,-3-2 14 15,-3-19 4-15,-6-12 4 16,-7-13 8-16,-8-9 1 15,-6-6-1-15,-3 0 18 16,-6 0-12-16,-13 7-6 16,-2 7 0-16,-1 9 9 15,1 14-9-15,3 15 18 0,0 7 13 16,2 10-13 0,-1 23-18-16,1 9 0 0,5 8 0 15,11 23-108-15,0-14-145 16,0-7-1099-16</inkml:trace>
  <inkml:trace contextRef="#ctx0" brushRef="#br0" timeOffset="-161696.79">24336 10819 1081 0,'0'0'223'0,"0"0"-157"0,0 0 16 15,0 0 19-15,0 0 19 16,0 0-17-16,0 0-63 15,-53 61-9-15,53-47 7 16,0 3-38-16,7 0 19 16,6 1-19-16,1-6 2 15,4-5 8-15,-2-4-4 16,0-3-6-16,0-1 64 16,-3-13-50-16,-4-6 3 15,-3-3 5-15,-6-1-11 16,0-2 44-16,0 0-20 15,-12 4 23-15,-4 3 2 0,-3 4-32 16,0 5 27 0,-3 9-1-16,1 1-48 0,-5 8 8 15,1 16-14-15,1 7-10 16,5 4-14-16,6 11-88 16,5-9-86-16,5-8-472 0</inkml:trace>
  <inkml:trace contextRef="#ctx0" brushRef="#br0" timeOffset="-161341.78">24250 11008 1313 0,'0'0'182'0,"0"0"-85"15,-26 82 20-15,23-45 20 16,3 1-62-16,3-2-33 15,15-5-41-15,3-8 6 16,5-9-7-16,2-7-3 16,0-7 3-16,1 0 1 15,-4-13 0-15,-6-7 42 16,-4-4-23-16,-7-1 15 16,-7-1 6-16,-1 0-2 15,-1 2 49-15,-14 3-40 16,-6 4-4-16,-1 4 17 15,-5 7-42-15,-1 6 6 16,-1 0-25-16,3 9 5 0,3 9-11 16,5 4-34-1,7 0-24-15,11 5-50 0,0-7-362 16,8-5-708-16</inkml:trace>
  <inkml:trace contextRef="#ctx0" brushRef="#br0" timeOffset="-160892.58">24656 10961 1139 0,'0'0'249'16,"0"0"-185"-16,0 0 42 0,0 0 2 15,0 0 76 1,0 0-96-16,0 0-75 0,-74-13 0 15,58 34-13-15,-1 7 1 16,1 3 3-16,4 2-4 16,5-1 0-16,4-4 5 15,3-6-5-15,6-6-1 16,9-10-8-16,4-6-24 16,1 0-1-16,0-8-82 15,1-9 1-15,-3-1 29 16,-2 0-14-16,-5 2 100 15,-2 4 0-15,-3 7 67 16,-3 5 23-16,-3 5 21 0,0 19-28 16,0 10 24-16,0 12-14 15,0 20-15-15,-3 20-23 16,-3-3-42-16,-1-6 12 16,-1-12-19-16,0-18-6 15,1 0 12-15,0 1-6 16,1-13-12-16,4-12 2 15,2-16-70-15,0-7-104 16,0 0-215-16</inkml:trace>
  <inkml:trace contextRef="#ctx0" brushRef="#br0" timeOffset="-160567.71">24690 10790 1249 0,'0'0'181'16,"0"0"-103"-16,0 0 31 15,0 0 27-15,0 0-38 16,0 0-71-16,0 0-26 15,5 42 67-15,5-6-5 16,2 10-1-16,-1 8 14 16,1 5-48-16,-1-1 0 0,-1-1-28 15,-2-6 1-15,-1-12-11 16,-1-11-20-16,2-19-146 16,-4-9-313-16,-1 0-479 0</inkml:trace>
  <inkml:trace contextRef="#ctx0" brushRef="#br0" timeOffset="-159621.35">24893 10867 993 0,'0'0'165'0,"0"0"-6"0,0 0-35 16,0 0-11-1,0 0-24-15,68 101-2 0,-54-64 58 16,-5 1-76-16,-3-1-18 16,-2-5-33-16,-2-5-12 15,-1-9 11-15,2-7-17 16,-3-7 6-16,1-4 14 16,1-7-19-16,1-12 15 15,0-10-16-15,1-4-28 16,3-2 28-16,-3 1-26 15,3 8 21-15,-2 5-3 16,-1 10-2-16,1 11 7 0,-2 0-16 16,1 20 19-1,-1 6 23-15,3 4-12 0,-2-2 4 16,3-4 12-16,-1-6-27 16,1-9 15-16,3-6-15 15,1-3 1-15,0-8 1 16,0-12-2-16,-2-6-39 15,0 0-12-15,-2-1-26 16,-2 3 49-16,-3 4 13 16,-1 8 8-16,-1 6-2 15,2 6 9-15,-1 1-58 16,1 14 58-16,2 7-14 16,1-3 14-16,5 1 0 15,-1-6 0-15,3-4-13 16,3-10 13-16,0 0-73 0,-1 0-6 15,0-14-58-15,-1-2-47 16,-4-4-5-16,-1-2 74 16,-3 2 86-16,-4 0 27 15,-1 3 2-15,0 2 37 16,-12 4 92-16,-2 5 87 16,-2 6-116-16,1 0-55 15,0 6-2-15,2 11-25 16,1 2 1-16,4 3 10 15,4 0-29-15,4 3 24 16,0-4-22-16,6-3 6 16,9-5-2-16,4-5-6 15,2-6-24-15,3-2-51 0,-1-3-187 16,-1-14-31 0,-3-4 54-16,-2-3 71 0,-4-3 168 15,-3-2 21-15,0-1 141 16,-3-3 92-16,-4 0-4 15,-2-2-64-15,-1 1-67 16,0 1-74-16,0 3-1 16,0 6-28-16,0 9-7 15,0 8-6-15,0 7-3 16,-1 8-25-16,-1 19 15 16,2 11 10-16,0 11 0 15,0 9 16-15,8 3 29 16,5-2 34-16,5-5-24 15,1-8 1-15,2-10-33 16,2-11-23-16,2-4 0 0,-7-7-190 16,-5-6-717-16</inkml:trace>
  <inkml:trace contextRef="#ctx0" brushRef="#br0" timeOffset="-157129.33">21633 11027 1257 0,'0'0'245'0,"0"0"-110"16,0 0-30-16,0 0 30 15,0 0-27-15,0 0-36 16,-94-29-3-16,74 28-28 16,-4 1 1-16,-4 0-41 15,-7 0 20-15,-4 8-21 16,-10 5 0-16,-6 6 7 16,-6 4-1-16,-6 2-6 0,-4 0 0 15,-1 4-1-15,0-3 11 16,2 5-10-16,0-4 0 15,0 3 0-15,1-1 4 16,2 0-4-16,1-1-12 16,8 1 11-16,1-1-24 15,8-2 24-15,7-1 1 16,5-3 0-16,7-1-12 16,6-2 2-16,3-2-3 15,5-4 5-15,7-2-14 16,3-4 13-16,3-4 8 15,2 1-35-15,1-3-6 16,0 1-106-16,0-1-93 0,0-1-358 16</inkml:trace>
  <inkml:trace contextRef="#ctx0" brushRef="#br0" timeOffset="-156710.52">20182 11400 849 0,'0'0'539'0,"0"0"-433"15,0 0-69-15,0 0-26 16,0 0 40-16,0 0-25 16,0 0-11-16,-3 34-12 0,-3-10 7 15,-1 3-10-15,1-1 0 16,1 0 2-16,4-5 2 15,1-3-4-15,0-4 0 16,0-3 0-16,1-3 5 16,8-4-7-16,5-2 2 15,-1-2 0-15,6 0-6 16,1 0 6-16,2 0 0 16,4-5 0-16,-1 1 3 15,-1 2-3-15,-2-1 2 16,1 0-2-16,-4 1 100 15,-5-1-13-15,-3 2-18 0,-6 1-11 16,-2 0-40-16,-2 0 16 16,-1 0-14-16,0 0-20 15,0 0 17-15,0 0-17 16,0 0-29-16,0 4-297 0</inkml:trace>
  <inkml:trace contextRef="#ctx0" brushRef="#br0" timeOffset="-152356.65">19824 13489 720 0,'0'0'215'15,"0"0"-109"-15,0 0 5 0,0 0-21 16,0 0 40-16,0 0-28 16,-50 43-58-16,41-30-20 15,-2 1 27-15,-2 5-20 16,-1 0 5-16,-2 5 9 15,-1 3-26-15,-2 4 32 16,2 3-21-16,1 3-23 16,4 1 41-16,4 3-29 15,6-1 15-15,2 2-18 16,6-3-6-16,12-2 15 0,9-5-3 16,5-4-14-1,4-6 32-15,6-7-39 0,-2-8-1 16,-1-7 6-1,1 0 8-15,-7-12-5 0,-3-8 31 16,-9-3-15-16,-5-4 37 16,-10 0-52-16,-6 0 12 15,0 1-8-15,-7 1-5 16,-14 1 7-16,-6 7-16 16,-4 1 1-16,-4 8 9 15,1 3-10-15,3 5 0 16,2 0 0-16,6 15-8 15,4 5-1-15,3 6 5 16,9 4-36-16,4 0 11 16,3 2-100-16,9 7-86 15,8-9-88-15,3-7-513 0</inkml:trace>
  <inkml:trace contextRef="#ctx0" brushRef="#br0" timeOffset="-151928.62">20226 13579 1160 0,'0'0'234'0,"0"0"-178"15,0 0 7-15,0 0-27 16,0 0 11-16,0 0 9 15,0 0-44-15,-72 33-12 0,72-10 16 16,0 4-14-16,0 1-2 16,15 3 0-16,7-5 10 15,5-2-9-15,7-7 1 16,2-6-2-16,4-7 16 16,-2-4-15-16,-4-1-1 15,-6-15 1-15,-4-5 12 16,-9-6-4-16,-6-1 7 15,-8-3 22-15,-1 2 64 16,-10 2-40-16,-10 4 26 16,-5 5-15-16,-3 4-54 0,-3 7 21 15,-1 5-24 1,1 2-15-16,3 7 8 0,1 14-9 16,6 7-21-16,7 19-85 15,4-5-239-15,9-6-458 0</inkml:trace>
  <inkml:trace contextRef="#ctx0" brushRef="#br0" timeOffset="-151523.08">20273 13785 1041 0,'0'0'168'0,"0"0"-68"0,0 0 23 15,-60 95-27-15,51-59 13 16,9 3-2-16,0-2-44 16,8 1-2-16,16 1-32 15,6-4-20-15,5-5 19 16,7-7-27-16,4-5-1 16,-1-11 0-16,1-7 14 15,-5 0-13-15,-5-16 6 16,-7-10 23-16,-6-7 66 15,-11-5-62-15,-9-5 12 16,-3-1 0-16,-8 3-40 16,-14 0 33-16,-4 5-25 15,-4 8-8-15,-1 9 50 0,-3 10-55 16,1 9 7 0,1 0-8-16,-1 21 0 0,3 9-2 15,3 8 2-15,10 3-29 16,7-4-2-16,10 9-127 15,10-10-321-15,6-7-825 0</inkml:trace>
  <inkml:trace contextRef="#ctx0" brushRef="#br0" timeOffset="-151130.71">20789 14046 735 0,'0'0'517'15,"0"0"-429"-15,0 0 24 16,0 0-89-16,0 0 46 15,0 0 2-15,38 74-42 16,-24-67 67-16,0-4-23 16,-3-3-32-16,-1 0 12 15,-4 0-32-15,-3-5 55 16,-3-8-7-16,0 1-47 0,0-2 53 16,-9 2-32-16,-5 4 5 15,2 1-8-15,2 7-40 16,0 0 0-16,4 3-1 15,3 11-34-15,3 10 2 16,3-4-145-16,7-3-393 0</inkml:trace>
  <inkml:trace contextRef="#ctx0" brushRef="#br0" timeOffset="-150704.96">21131 13711 1077 0,'0'0'355'0,"0"0"-227"16,0 0 81-16,-38-80-84 15,32 58-48-15,3 3 4 16,2 5-3-16,1 3-54 15,0 4 23-15,0 3-37 16,0 1-9-16,0 3 1 16,0 0-2-16,0 0-8 15,7 13 7-15,6 7-4 16,3 13 5-16,2 8 0 16,0 10 1-16,-2 8 13 15,0 2 2-15,-3-1-16 16,-3-3 0-16,-1-9 10 0,-3-9-10 15,0-8 0-15,-2-8 0 16,-1-5 3-16,-3-6-2 16,0-6-1-16,0-3 0 15,0-3-49-15,0 0-23 16,0-18-165-16,2-3-471 16,-1-4-312-16</inkml:trace>
  <inkml:trace contextRef="#ctx0" brushRef="#br0" timeOffset="-150232.21">21390 13592 1283 0,'0'0'230'0,"0"0"-94"16,0 0-66-16,0 0 11 15,0 0 55-15,0 0-85 16,0 0-9-16,0-9-42 15,0 30 1-15,-3 10 9 16,-2 7-9-16,2 10-1 16,1 3 0-16,2 7 13 15,0 0-10-15,15-2-3 16,3-6 0-16,6-8 9 16,2-7-9-16,4-8 0 0,2-7 0 15,0-8 8-15,3-8-8 16,-4-4 2-16,-1-5-2 15,-3-15 24-15,-5-5-14 16,-5-3-9-16,-6-3 26 16,-5 1-17-16,-4 2 54 15,-2 4-20-15,0 2-9 16,-9 1 38-16,-7 4-58 16,-4 3 7-16,-5 3-22 15,-5 7 18-15,-3 4-19 16,0 4 1-16,3 16 0 15,4 6-9-15,6-1 0 16,10 1-25-16,5 1-39 16,5-3-65-16,11 3-107 15,9-7-345-15,3-4-664 0</inkml:trace>
  <inkml:trace contextRef="#ctx0" brushRef="#br0" timeOffset="-149429.02">22129 13813 1528 0,'0'0'238'15,"0"0"-76"-15,0 0-83 16,0 0 19-16,0 0 10 0,-60-75-75 15,44 67 2-15,-1 5-35 16,-4 3 15-16,3 0-16 16,-4 13 1-16,3 9 0 15,2 7-2-15,2 2 2 16,8 5 0-16,5 0 0 16,2-3-18-16,11-5 8 15,14-6-4-15,7-8-27 16,3-5 40-16,2-9-57 15,-1 0 17-15,-4-5-34 16,-4-10-10-16,-8-7 73 16,-4-2-4-16,-6-2 16 0,-5-2 18 15,-1 2-17 1,-4 2 34-16,0 7 7 0,0 6-32 16,0 5 43-16,0 6-25 15,0 0-27-15,0 12 0 16,2 14 0-16,7 9-1 15,4 10 0-15,6 5-4 16,8 18 4-16,9 18 0 16,10 21 0-16,2 8 5 15,-2-4-5-15,-8-11 0 16,-9-13 0-16,-6-3-5 16,-7-15 4-16,-5-13 1 15,-5-12 0-15,-3-6 8 16,-2 4-7-16,-1-1-1 15,0-2 3-15,-6-8 5 0,-10-13 22 16,-6-9-6-16,-7-9 9 16,-5 0 21-16,-7-11-52 15,-5-9 15-15,3-9-5 16,0-3-6-16,1-6 14 16,5-2-19-16,2-2 4 15,9-2 7-15,5-1-1 16,7 3-11-16,8-1 8 15,6 2 1-15,0-3 14 16,9 4-13-16,10-4-9 16,4 2 38-16,8 2-39 15,4 2 20-15,5 4-20 16,2 3 15-16,1 2-10 0,-1 2-5 16,0 1-11-16,8-6-35 15,-11 6-130-15,-8 6-635 0</inkml:trace>
  <inkml:trace contextRef="#ctx0" brushRef="#br0" timeOffset="-148750.78">22682 13330 540 0,'0'0'498'0,"0"0"-403"0,0 0-60 16,0 0 58-1,0 0 78-15,13 83-64 0,-5-38-43 16,1 22 68-16,4 22-45 16,-1 24-12-16,-1-7-40 15,-3-22-35-15,-1-26 20 16,-1-27-20-16,0 3 1 15,2-4 10-15,-2-4-11 16,0-18-47-16,-1-8-175 16,-4 0-287-16</inkml:trace>
  <inkml:trace contextRef="#ctx0" brushRef="#br0" timeOffset="-148540.89">22748 13803 1219 0,'0'0'201'0,"0"0"-143"16,0 0-56-16,0 0 8 16,0 0 52-16,0 0-2 15,115-5 67-15,-68 5 19 16,6-2-103-16,0-5-23 16,1-2-20-16,-4 0-10 15,-8-3-5-15,0-6-178 16,-13 3-146-16,-10-1-531 0</inkml:trace>
  <inkml:trace contextRef="#ctx0" brushRef="#br0" timeOffset="-148322.04">23037 13358 1356 0,'0'0'205'15,"0"0"-145"-15,0 0-54 16,-3 78 5-16,3-20 7 16,12 2 8-16,6 4 15 15,3 2-6-15,1-7-34 16,5 0-2-16,10 5-75 0,-7-14-263 16,-6-13-600-16</inkml:trace>
  <inkml:trace contextRef="#ctx0" brushRef="#br0" timeOffset="-147934.92">23416 13861 658 0,'0'0'154'0,"0"0"38"15,0 0 38-15,104 61-25 16,-75-30-105-16,-8 0-48 15,-8 3-7-15,-9-2-27 16,-4-1 14-16,-4-2-23 16,-18-2 2-16,-5-5 11 0,-3-5-13 15,-3-6-8-15,2-6 10 16,4-5 5-16,4-2 47 16,6-13-47-16,6-6-8 15,7 1 0-15,4 3-8 16,0 3 0-16,12 4-1 15,6 8 1-15,4 2 4 16,3 0 25-16,5 10 24 16,0 4 22-16,1-2-52 15,2 0 18-15,-3-2-38 16,1-5 8-16,-1-5-1 16,0 0-10-16,10-28-109 15,-8 2-203-15,-4-5-765 0</inkml:trace>
  <inkml:trace contextRef="#ctx0" brushRef="#br0" timeOffset="-147438.92">23959 13339 1300 0,'0'0'207'0,"0"0"-150"15,0 0 23-15,0 0 44 16,-79-11-42-16,53 12-28 16,1 13-53-16,-2 7 12 15,1 4-13-15,0 5 2 0,2 1 0 16,3-2-1-16,5-3-1 16,9-6 4-16,5-1-3 15,2-5-1-15,9-4 0 16,19 1 0-16,11-5-1 15,9-1 2-15,8 0-1 16,6-2 7-16,-1 6-6 16,-2 2-1-16,-3 6 0 15,-7 5-5-15,-4 3 5 16,-11 4 0-16,-7 3 13 16,-14 1 27-16,-9 1-27 15,-4-2 48-15,-16 0-24 16,-12-4-28-16,-10-6 22 0,-6-8-30 15,-2-9 7-15,-5-5 24 16,3 0-17-16,3-14 44 16,7-3-26-16,6-3-4 15,8 2 26-15,8 0-45 16,7 4-8-16,5 2-2 16,4 2-96-16,6 3-140 15,8 2-884-15</inkml:trace>
  <inkml:trace contextRef="#ctx0" brushRef="#br0" timeOffset="-145374.08">24793 13796 1340 0,'0'0'257'16,"0"0"-156"-16,0 0-4 15,0 0 19-15,0 0 36 16,0 0-63-16,0 0-45 15,-5 3-18-15,5-3-18 0,0 0-8 16,8 0 0 0,8 3 0-16,8 0 1 0,7 0 0 15,5-1-1-15,6 1 7 16,-2-3-6-16,2 0-1 16,0 0 0-16,-5 0 0 15,-4 0 1-15,-6 0 0 16,-7 0-1-16,-5 0 17 15,-3 0-11-15,-7 0 15 16,-2 0 13-16,-2 0-4 16,-1 0 30-16,0 0-25 15,0 0-1-15,0 0 6 16,0 0-40-16,0 0 15 16,0 0-15-16,0 0 2 15,0 0 3-15,0 0-4 0,0 0-1 16,0 0 7-1,0 0-5-15,0 0-3 16,0 0 1-16,3 0-79 0,-1 0-74 16,-1 0-415-16</inkml:trace>
  <inkml:trace contextRef="#ctx0" brushRef="#br0" timeOffset="-143428.5">25580 13512 689 0,'0'0'294'16,"0"0"-116"-16,0 0-63 16,0 0 18-16,0 0-49 15,0 0-30-15,0 0 7 16,17-7-14-16,-7 0 29 16,-1-1-14-16,3-1-37 15,6 1 18-15,3-3-32 16,1 4-2-16,7 2 3 15,0 2-11-15,4 3-1 16,-1 0 0-16,-1 6-1 16,-3 8 0-16,-2 3 2 0,-6 4-1 15,-8 2 6 1,-7 3 0-16,-5 2-7 0,0 2 1 16,-12-2-2-16,-7-3 1 15,-1-3 2-15,-2-5-1 16,-1-5 13-16,4-2-7 15,1-6-4-15,2-4-2 16,4 0 0-16,3 0 0 16,1-9 0-16,4-1 0 15,2 0 0-15,2-2-22 16,0 0 4-16,0 2-17 16,11-2-38-16,7 3 17 0,5 0 19 15,6 3 19-15,4 1 17 16,3 5-13-16,2 0 14 15,2 0-2-15,-1 3 1 16,-1 11 0-16,-4 3 1 16,-6 5 0-16,-4 3 19 15,-8 3-17-15,-8 3 30 16,-7 3 3-16,-1 2 3 16,-10 2 25-16,-12 0-37 15,-8 0 2-15,-5-4 9 16,1-3-36-16,-4-6 31 15,3-6-7-15,1-7-15 16,-1-7 38-16,4-5-4 0,0-2 3 16,2-13-24-1,3-5-15-15,3 0-9 0,7 2 1 16,3 1-26 0,7 1-14-16,3 3-70 0,3 1-73 15,3 3-33-15,10 4-420 0</inkml:trace>
  <inkml:trace contextRef="#ctx0" brushRef="#br0" timeOffset="-141731.59">26313 13740 945 0,'0'0'353'0,"0"0"-246"16,0 0-92-16,0 0-5 15,0 0 60-15,0 0 1 16,0 0 5-16,92 89 34 16,-80-49-34-16,-2 7-7 15,-7-2-31-15,-3-2 8 16,0-2-24-16,0-7-22 15,-4-9 28-15,-2-9-28 16,3-6 6-16,0-6 14 16,3-4-18-16,0 0 14 0,0-17-16 15,0-10 1-15,0-9-11 16,3-6-2-16,3-6-14 16,4-2-13-16,2 2-67 15,3 4 50-15,0 11 37 16,4 12 3-16,0 12 9 15,1 9 4-15,3 6 3 16,-4 20 26-16,4 10 15 16,-1 6 11-16,-1 3-29 15,-5-4-2-15,-3-2 27 16,-2-10-32-16,-3-6-7 16,-4-7 11-16,-1-9-10 15,-3-5-8-15,0-2 4 0,0 0 0 16,0-12 60-1,0-8-53-15,3-5-7 0,-2-7-6 16,4 0 0-16,2-2-7 16,1 1-14-16,4 6-10 15,0 8 21-15,4 11-31 16,-1 8 33-16,3 5-3 16,0 19 2-16,3 7 8 15,-1 4 1-15,0-1-2 16,1-5 1-16,0-4 1 15,-2-5 0-15,0-7-1 16,1-8 7-16,-1-5-6 16,2 0 0-16,1-14-2 15,-2-8-8-15,1-5-14 16,-6-5-2-16,0-1 19 0,-6 0-18 16,-2 0 25-16,-1 9 0 15,-5 5 0-15,1 8 2 16,-1 11-2-16,-1 0 0 15,0 20 0-15,3 10-1 16,2 7 1-16,3 3 0 16,6-5-2-16,6-5 1 15,5-8 1-15,7-8 0 16,2-7 3-16,3-7-2 16,-1 0-1-16,-2-14 0 15,-3-8 0-15,-7-2 0 16,-6-3 1-16,-8 1-1 15,-7-3 6-15,-3 0 3 0,-4 2-6 16,-15 1 6-16,-10 2 14 16,-3 3 15-16,-4 3-32 15,-3 8 1-15,2 5-3 16,4 5-3-16,3 5-2 16,5 14-7-16,7 4 8 15,3 3-9-15,9 3 9 16,6 0 0-16,0 0 0 15,18-2 0-15,10-6 0 16,6-6-1-16,8-8-1 16,3-7 1-16,0 0 2 15,-5-10-1-15,-3-11 3 0,-6-7-2 16,-5-4-1 0,-8-8 0-16,-3-3 1 0,-5-1 5 15,-4-6-6-15,-4-1 1 16,-2-2 21-16,-2-3-15 15,-11 0-4-15,-4 8-3 16,2 6 0-16,4 13 6 16,3 11-6-16,2 17 2 15,3 1-2-15,0 26-9 16,1 27 7-16,2 30-5 16,0 24 7-16,17 4-1 15,5-19 1-15,2-29 0 16,-6-27 0-16,5-12 3 15,3-4-3-15,7-6 0 16,3-4 0-16,-2-10-2 0,-1-7 3 16,-4-20-1-16,-6-7 2 15,-3-9 6-15,-8-1-8 16,-6-1 0-16,-5 3-8 16,-1 6 2-16,0 9-6 15,0 13 12-15,-1 13-1 16,-4 6-28-16,2 27 28 15,2 15-8-15,1 7 9 16,0 4-4-16,13-2 4 16,8-9 0-16,6-10 0 15,3-10 1-15,4-12-1 16,2-9 12-16,-2-6 4 16,0-10 13-16,-4-17-29 0,-4-7 0 15,-2-11 0-15,-4-5 0 16,-2-1-7-16,0 2-3 15,-2 12-43-15,1 8 46 16,1 16-12-16,-2 13 11 16,5 0 7-16,0 20 0 15,2 9 1-15,-1 7 22 16,0 3 0-16,-2-3 37 16,-6-1-20-16,-6-4 1 15,-6-3-16-15,-2-6-17 16,-7-5-2-16,-12-5-5 15,-4-6 1-15,-5-4 19 0,1-2-19 16,-1-2-1-16,6-9 0 16,8-6-68-16,6 4-151 15,8 0-683-15</inkml:trace>
  <inkml:trace contextRef="#ctx0" brushRef="#br0" timeOffset="-141101.9">28848 13618 1375 0,'0'0'199'0,"0"0"-154"15,0 0-45-15,0 0 0 16,0 0 3-16,0 0 5 16,0 0 31-16,-48 98 34 0,48-64-32 15,0 7 11 1,14 0-43-16,11-1 0 0,8-3-9 16,6-7 10-16,7-8 0 15,5-8-1-15,0-11-9 16,-1-3 21-16,1-6-20 15,-6-15-1-15,-8-8 13 16,-4-10-12-16,-11-3 69 16,-7-3-9-16,-9-3 3 15,-6 1 17-15,-4 0-47 16,-20 2 13-16,-8 4 6 16,-7 5-36-16,-7 5 48 15,0 6-32-15,-3 8-22 0,1 8 1 16,2 6-12-1,1 3-1-15,5 12-11 0,6 10-29 16,5 5 28-16,10-1-27 16,7 5-39-16,12 11-18 15,0-6-260-15,5-6-546 0</inkml:trace>
  <inkml:trace contextRef="#ctx0" brushRef="#br0" timeOffset="-140404.3">29514 13868 1418 0,'0'0'236'0,"0"0"-198"15,0 0-28-15,0 0-10 16,0 0 1-16,0 0 12 16,92-17-12-16,-62 16 1 15,0 1 12-15,0 0-14 16,-5 1 0-16,-1 9 0 0,-8 4-4 15,-1 0 3-15,-6 3 2 16,-4 1 0-16,-4-1 38 16,-1 0-29-16,0 2 17 15,-12-2-10-15,-7 0-17 16,-5 0 35-16,-5 0-19 16,-2-3-8-16,0-2 20 15,2 0-17-15,4-2 55 16,7 2-31-16,5-2-34 15,5 1 17-15,3 0-17 16,5-2-1-16,0 1 7 16,0 0-6-16,13 1-1 15,5-1 0-15,4-2 0 16,2-1 3-16,3 0-3 0,-1-4 0 16,1-1 6-16,-1-2-5 15,1 0-1-15,0 1 0 16,-4-1-11-16,0 1 0 15,-7 2 8-15,2-1 3 16,-4-1-10-16,-1-1 12 16,-3 0-2-16,3 0 0 15,-2 0 1-15,0-7 32 16,2-3-16-16,-1 0-2 16,-1-5 31-16,0-2-45 15,-3-1 12-15,-2-4-13 0,-5 0-35 16,-1-3-12-1,0 3-186-15,-4 8-398 0</inkml:trace>
  <inkml:trace contextRef="#ctx0" brushRef="#br0" timeOffset="-127586.04">24872 14587 191 0,'0'0'1078'0,"0"0"-844"16,0 0-118-16,0 0 84 15,0 0-36-15,0 0-34 16,0 0-16-16,0 0-71 15,0 0 16-15,0 0-10 16,0 0-31-16,0 0 42 16,0 0-37-16,0 0-8 0,0 0 10 15,0 0-19-15,0 0-6 16,0 0 0-16,10 0-17 16,7 0 17-16,9 0 1 15,7-6 0-15,3-3 11 16,4 0-10-16,1 1-2 15,-2-1 0-15,2 3 0 16,-4 0-4-16,-2 1 5 16,-7 1-1-16,-4-1 7 15,-9 2-5-15,-3 2-2 16,-5-1 0-16,-4 0-8 16,-3 2 8-16,2 0 1 15,-2 0 8-15,0 0 19 0,0 0-20 16,0 0-1-1,0 0-7-15,1 0 2 0,-1 0-10 16,0 0 16-16,0 0-8 16,0 0 0-16,0 0-25 15,0 0-65-15,0 8-82 16,0 4-204-16,-7 1-780 0</inkml:trace>
  <inkml:trace contextRef="#ctx0" brushRef="#br0" timeOffset="-124959.02">20306 15148 555 0,'0'0'202'0,"0"0"-121"15,0 0 42-15,0 0 63 16,0 0-34-16,0 0-15 16,0 0-47-16,8-70-1 15,-8 53 45-15,0-2-50 16,0-3-7-16,0-3 0 0,0-1-68 15,0-1 38-15,0 1-39 16,0 1 0-16,0 1 2 16,1 4-3-16,-1 5-7 15,2 4 0-15,-2 2 1 16,0 5-2-16,0 1 1 16,0 2 0-16,0 1 6 15,0 0-5-15,0 0-1 16,0 0 0-16,0 0-10 15,0 0-1-15,1 12 11 16,2 11 0-16,3 13 3 16,3 10-2-16,1 10-1 15,7 16 0-15,-2-4-1 16,-1-1-5-16,-1 0 6 0,-3-15 0 16,-3 2 0-16,-2-9-7 15,-2-10 7-15,-3-11-1 16,0-10-5-16,0-8 6 15,0-4 0-15,0-2 10 16,-11 0-1-16,-5-3-8 16,-5-7-2-16,-1-2 1 15,-5 1-4-15,-3 0 3 16,-1 1 1-16,-1 0 0 16,2 2 6-16,2 0-5 15,1 2-1-15,5 1 0 0,4 3-3 16,5 1 1-1,5 1 2-15,4 0 0 0,2 0 3 16,2 0-2-16,0 0-2 16,0 0 1-16,0 0-19 15,11 0 13-15,11 0 7 16,8 1-1-16,7 3 21 16,9-1-14-16,1-3-1 15,2 0-3-15,-3 0 3 16,-1 0 20-16,-6 0-14 15,-5-6 7-15,-9-2 6 16,-6 3-23-16,-8 1 8 16,-3 2-10-16,-5-1 1 15,-3 3-3-15,1 0 2 16,1 0-47-16,-1 0-160 0,2 0-514 0</inkml:trace>
  <inkml:trace contextRef="#ctx0" brushRef="#br0" timeOffset="-124588.39">20816 15361 977 0,'0'0'483'0,"0"0"-437"16,0 0-27-16,0 0-19 0,0 0 1 16,0 0 12-16,0 0-13 15,-15 80 8-15,24-71 2 16,-3-5-4-16,2-4 4 16,-4 0-1-16,2-4-7 15,-3-10 23-15,-3 0-25 16,0-1 9-16,0-1-5 15,-1 4 4-15,-7 2-1 16,2 4 0-16,0 5 6 16,3 1 3-16,0 0-16 15,3 9-10-15,0 8-15 0,3-1-110 16,8-5-521-16</inkml:trace>
  <inkml:trace contextRef="#ctx0" brushRef="#br0" timeOffset="-124094.77">20986 15051 1328 0,'0'0'192'16,"0"0"-148"-16,0 0-43 15,0 0 16-15,0 0 4 16,0 0 13-16,-64 84 2 0,60-53-27 16,4 7 44-16,0 3 6 15,0 5-34-15,14 4 34 16,7 1-34-16,8-2-5 16,5-6-2-16,5-11-17 15,1-9-1-15,0-12 0 16,2-11 6-16,-3-2-5 15,-3-24-1-15,-5-9 7 16,-6-8 21-16,-5-9-27 16,-8-6 42-16,-9 0 8 15,-3-2-31-15,0 7 47 16,-11 2-14-16,-7 7-8 16,-5 4 24-16,-3 3-43 15,-8 8 30-15,-5 3-26 16,-1 9-29-16,-3 10 26 0,1 7-27 15,0 4 0-15,2 21 0 16,4 7-11-16,3 6-35 16,8 5-37-16,8 0-42 15,9 14-36-15,6-12-167 16,2-7-412-16</inkml:trace>
  <inkml:trace contextRef="#ctx0" brushRef="#br0" timeOffset="-122908.3">22083 15126 538 0,'0'0'923'0,"0"0"-780"16,0 0-28-16,0 0-45 16,-94-20 19-16,68 20-45 15,1 0-44-15,-1 0 23 16,6 9-23-16,3 5 0 16,2 7 5-16,5 4-4 15,5 4-1-15,5 0 0 16,0 4-4-16,2-1 3 15,11-5 1-15,3-5 0 16,3-6-2-16,-2-5-1 0,2-7 3 16,-2-4-1-1,-1 0-2-15,-2-9 2 0,-2-8 2 16,0-3-1-16,-2-1 7 16,-2-2-1-16,-1 5-6 15,-2 3 0-15,1 7-7 16,1 8-6-16,6 0 7 15,6 23 6-15,17 29-3 16,16 30 4-16,10 29-1 16,-2 11 0-16,-14-10-1 15,-19-28 0-15,-20-29 1 16,-7-15 0-16,0-7-4 16,-13 1 11-16,-10-2-8 15,-14-6 1-15,-6-18 0 16,-8-8 5-16,-3-25-4 15,-1-18 7-15,2-10 6 16,4-10-6-16,8-1-8 0,10-1 15 16,13 3 17-16,12 6 13 15,6 5-36-15,10 9-1 16,15 5-8-16,7 5 7 16,8 5-7-16,4 5 0 15,5 3-5-15,2 6-7 16,20-5-41-16,-13 3-220 15,-10 1-412-15</inkml:trace>
  <inkml:trace contextRef="#ctx0" brushRef="#br0" timeOffset="-122652.39">22522 14905 1527 0,'0'0'243'0,"0"0"-171"16,0 0-59-16,0 0-4 16,0 0-15-16,0 0 12 15,0 0-6-15,-1 110 49 16,12-30-28-16,5 18-3 16,-4-8-18-16,-1-18 1 15,-4-23-10-15,-6-19 7 0,1 3-87 16,-2 1-95-1,0-7-95-15,-5-12-277 0</inkml:trace>
  <inkml:trace contextRef="#ctx0" brushRef="#br0" timeOffset="-122472.28">22472 15303 1317 0,'0'0'290'15,"0"0"-229"-15,0 0-45 16,0 0 57-16,0 0 28 15,119-15-32-15,-71 12-44 16,3-3-15-16,1-7 17 16,-2-1-27-16,-6-5-38 15,2-13-184-15,-13 4-129 16,-11 0-447-16</inkml:trace>
  <inkml:trace contextRef="#ctx0" brushRef="#br0" timeOffset="-122298.45">22830 14877 1317 0,'0'0'360'0,"0"0"-264"16,0 0-72-16,0 0-8 15,-8 102-15-15,16-44 59 16,9 13-42-16,0-3-17 16,2 0-1-16,0-1-12 15,1-7-230-15,-2-7-316 16,-3-16 153-16</inkml:trace>
  <inkml:trace contextRef="#ctx0" brushRef="#br0" timeOffset="-121940.71">23070 15305 664 0,'0'0'120'0,"0"0"14"16,0 0 26-16,88 0 66 15,-57 20-43-15,-1 2-70 16,-2 6 39-16,-5 4-60 15,-10 2-32-15,-5 0 2 16,-8 3-61-16,0 3 13 16,-17-2-14-16,-7-3 2 15,-2-4 4-15,-4-9-6 16,1-10 6-16,1-11 13 0,3-1-19 16,7-15-46-16,3-7-23 15,9-6 11-15,6 3 46 16,1 3-7-16,19 5 19 15,3 5-3-15,7 7 15 16,3 5 11-16,3 0 34 16,3 14-30-16,0 1 17 15,1 1-34-15,-3-3-4 16,-1-7 0-16,-2-3-6 16,14-8-8-16,-11-12-137 15,-4-6-420-15</inkml:trace>
  <inkml:trace contextRef="#ctx0" brushRef="#br0" timeOffset="-121520.7">23716 14886 1015 0,'0'0'866'15,"0"0"-728"-15,0 0-105 16,0 0-21-16,-96-24-4 15,70 39-8-15,-1 13 0 16,2 10 0-16,3 3-3 16,6 3-5-16,10-4 8 15,6-4 0-15,11-6 0 16,18-5 0-16,13-5 0 16,6-6-1-16,6 0-5 0,2-5-1 15,-2 1 7 1,-3 1 0-16,-4 3 4 0,-8 1 3 15,-6 2-7-15,-9 2 28 16,-10 1 6-16,-7 0 41 16,-7 1-30-16,-2 4 23 15,-19-1 6-15,-12 0-55 16,-7-2 18-16,-8-3-19 16,-5-6-2-16,0-9 39 15,1-4-41-15,5 0-4 16,5-10-10-16,7-6-18 15,9-15-64-15,8 2-76 16,12 0-368-16</inkml:trace>
  <inkml:trace contextRef="#ctx0" brushRef="#br0" timeOffset="-120932.86">25946 15041 1607 0,'0'0'312'0,"0"0"-253"15,0 0-58-15,0 0 35 16,92 88 3-16,-45-52 17 15,8-1 13-15,3 1-29 16,0-6 3-16,-1 0-22 16,-4-4-20-16,-5-4 22 15,-6-4-23-15,-11-1 0 16,-8-5 0-16,-9-3-28 16,-6-5-61-16,-8-4-172 15,0-4-122-15,-6-7-569 0</inkml:trace>
  <inkml:trace contextRef="#ctx0" brushRef="#br0" timeOffset="-120633.1">26413 15070 1337 0,'0'0'299'16,"0"0"-213"-16,0 0-42 15,0 0-43-15,-77 74 98 16,50-42-5-16,-4 5-23 0,-3 1 10 16,-2 2-44-1,2-1-7-15,4-6 9 0,5-2-38 16,5-8 17-16,7-3-18 16,5-7 1-16,4-2 2 15,4-7-3-15,0-1-10 16,0 2-8-16,4-3-32 15,11 1-30-15,9-3-98 16,0 0-130-16,0-5-374 0</inkml:trace>
  <inkml:trace contextRef="#ctx0" brushRef="#br0" timeOffset="-120295.71">26842 15078 848 0,'0'0'757'0,"0"0"-631"16,0 0-112-16,0 0 29 15,0 0 41-15,93 1 7 16,-55-1 1-16,1 0-75 16,2-1 8-16,-3-2-24 15,-2-1 12-15,-5 3-4 0,-7 0-9 16,-4 0 0-16,-6 1 6 16,-6 0-6-16,-2 0-15 15,-6 0-100-15,0 0-203 16,0 2-262-16</inkml:trace>
  <inkml:trace contextRef="#ctx0" brushRef="#br0" timeOffset="-120000.8">26902 15322 788 0,'0'0'231'0,"0"0"-141"0,0 0 68 16,0 0 11-16,112 1 1 15,-63-4-24-15,3-5-39 16,2 1-8-16,-4 0-55 16,-5 3 10-16,-9-2-20 15,-6 6-25-15,-8-2 32 16,-6 2-39-16,-5 0 5 15,-5 0-7-15,-3 0-1 16,-3 13-94-16,0 0-254 16,-9 0-1066-16</inkml:trace>
  <inkml:trace contextRef="#ctx0" brushRef="#br0" timeOffset="-109066.18">27961 15005 1106 0,'0'0'295'0,"0"0"-183"16,0 0-77-16,0 0 17 16,0 0 112-16,0 0-88 15,-19-8-44-15,16 8 9 16,-3 0-40-16,-1 3 5 16,-2 8-6-16,-2 6 2 15,-1 4 23-15,3 8 3 16,0 5 1-16,4 4 0 15,5 4-20-15,0-1-9 16,9 2 0-16,11-6 0 0,2-6-2 16,3-9 3-1,2-5-1-15,3-13 13 0,1-4-1 16,-1-13-12-16,-4-16 6 16,-2-8 1-16,-7-8 39 15,-8-2-27-15,-7-3 15 16,-2 0 15-16,-6 0-48 15,-13 2 18-15,-3 6-9 16,-3 4-10-16,-2 8 38 16,0 8-8-16,2 8-11 15,1 8-7-15,2 6-12 16,1 3 0-16,2 19-21 16,7 28-66-16,6-4-53 15,4-2-398-15</inkml:trace>
  <inkml:trace contextRef="#ctx0" brushRef="#br0" timeOffset="-108855.64">28413 15416 1152 0,'0'0'797'0,"0"0"-673"16,0 0-111-16,0 0 6 15,0 0 37-15,0 0-32 16,0 0 7-16,0 1-24 16,1-2-7-16,4-8-72 15,1 0-280-15,-1 2-499 0</inkml:trace>
  <inkml:trace contextRef="#ctx0" brushRef="#br0" timeOffset="-107893.97">28780 15009 778 0,'0'0'188'15,"0"0"-141"-15,0 0-2 16,0 0 126-16,0 0-68 15,-52 81-15-15,50-53-25 16,2 5-26-16,0 3 14 16,9 1-36-16,7 2-3 15,7-2 4-15,3-5-6 16,3-9 13-16,-1-7 9 0,2-9 6 16,-4-6 96-1,0-1-10-15,0-8-15 0,-3-11-7 16,-2-1-59-16,-6-7 0 15,0 1-11-15,-7-5-31 16,-5-1 48-16,-3 3-34 16,0-4-5-16,-8 2 11 15,-11 1-9-15,-5 2-11 16,-3 4-1-16,0 5 1 16,-7 6-1-16,0 9 0 15,-4 4-21-15,1 3-6 16,0 16-60-16,5 5 6 0,7 13-77 15,7-4-180 1,11-4-442-16</inkml:trace>
  <inkml:trace contextRef="#ctx0" brushRef="#br0" timeOffset="-107459.25">29305 14901 1438 0,'0'0'328'0,"0"0"-274"0,0 0-54 15,0 0 14-15,0 0 8 16,0 0 6-16,5 87-27 15,-3-55 28-15,0-3-4 16,-1 0 12-16,2-4 18 16,0-2-42-16,2-3 1 15,-1-4-14-15,2-2 0 16,1-3 8-16,-1-5-7 16,2 0-1-16,3-4 10 15,0-2-3-15,4 0 5 16,3 0 18-16,4 0-13 15,3-8 14-15,3 2-30 16,3-2 1-16,-1 4 5 0,0 1 2 16,-2 1-18-1,-4 2 8-15,-5 0-57 0,-7 0-71 16,-4 0-231-16,-7 0-653 0</inkml:trace>
  <inkml:trace contextRef="#ctx0" brushRef="#br0" timeOffset="-107203.74">29589 14936 1629 0,'0'0'393'0,"0"0"-318"15,0 0-40-15,0 0-34 16,0 0 8-16,-8 93 34 0,6-44-42 15,-1 6 24-15,-1 4-21 16,-2 1 12-16,0-4-15 16,4-7 0-16,2-11-1 15,0-11 0-15,5-12-30 16,18-15-46-16,-1-8-102 16,-2-13-386-16</inkml:trace>
  <inkml:trace contextRef="#ctx0" brushRef="#br0" timeOffset="-106926.55">29778 14961 1557 0,'0'0'226'0,"0"0"-188"16,0 0-3-16,0 0 7 15,-11 90 23-15,11-61-1 16,0 0-58-16,0-3 31 15,8-2-2-15,5-3-25 16,3-2 37-16,4-6-30 16,2-4 2-16,5-3 21 15,0-3-39-15,1-3 16 16,2 0-17-16,-2 0 0 16,-1 0-12-16,-4-7 12 15,2-7-47-15,-4 1-117 16,-8 0-400-16</inkml:trace>
  <inkml:trace contextRef="#ctx0" brushRef="#br0" timeOffset="-106707.68">29982 14913 1478 0,'0'0'185'15,"0"0"-153"-15,-10 88 62 16,10-41 97-16,0 3-72 16,0 3-28-16,3-3-67 15,7-3 3-15,0-4-27 16,10-2-13-16,-4-12-13 0,-1-10-478 0</inkml:trace>
  <inkml:trace contextRef="#ctx0" brushRef="#br0" timeOffset="-105742.61">30146 15097 1045 0,'0'0'221'16,"0"0"-212"-16,0 0 4 16,0 0 40-16,0 0 21 15,0 0 14-15,86 20 2 16,-56 4 39-16,0 5-29 16,-3 5-62-16,-6-1 9 15,-3 0-25-15,-6-1-22 16,-5-4 18-16,-4-7-17 0,-3-3-1 15,0-9 2 1,0-4 12-16,0-2-14 0,0-3 9 16,0 0 49-16,-1-9 6 15,1-10-64-15,0-6 0 16,0-8 0-16,1-2-25 16,10-1 9-16,3 1-22 15,3 7-6-15,2 8 35 16,1 11-27-16,1 9 27 15,-1 4 8-15,-1 21-3 16,-2 13 4-16,-1 6 12 16,-2 6-2-16,0-4 26 0,-1-7-35 15,1-7 7 1,0-10-8-16,0-11 6 16,0-6-2-16,2-5 4 15,1-12 2-15,0-12 13 0,1-7-23 16,-1-8-14-16,0-3-5 15,-2 0-34-15,-3 5 52 16,-3 4-24-16,0 12 25 16,-3 14-16-16,-5 7-21 15,1 17 22-15,-2 14 14 16,0 7-6-16,3 2 6 16,4-6 1-16,8-8 0 15,5-6 10-15,5-12-1 16,3-7-10-16,2-1 1 15,0-14-146-15,-2-10-28 0,-3-3-204 16,-6-3 2 0,-2-3 46-16,-4 10 152 0</inkml:trace>
  <inkml:trace contextRef="#ctx0" brushRef="#br0" timeOffset="-105594.95">31075 15257 232 0,'0'0'306'16,"0"0"-138"-16,-8 80-12 15,8-51-38-15,1-7 15 16,14-8-68-16,4-8-46 15,-1-6 16-15,3 0-21 16,-5-17 1-16,-1-8-15 16,-6-3-190-16,-7-5-31 15,-5-15 48-15,-15 7-16 16,-5 4-139-16</inkml:trace>
  <inkml:trace contextRef="#ctx0" brushRef="#br0" timeOffset="-105063.02">31029 15132 90 0,'0'0'323'0,"0"0"-166"16,-31 75-37-16,28-32 76 15,3 1-53-15,10-4-34 16,16-5-17-16,6-10-71 16,7-10-10-16,0-11-11 15,0-4 2-15,0-11 25 16,-4-16-18-16,-4-8-3 16,-6-7 10-16,-5-9-15 15,-7-4 17-15,-8-14-18 16,-5 4 6-16,0-2-8 15,-7 4 4-15,-4 19 4 16,1 7 104-16,-2 20-36 16,3 17-6-16,-6 28-63 0,-1 39 2 15,2 33 44-15,8 15 7 16,6-15-15-16,2-25-13 16,11-31-24-16,5-8-5 15,6-1-1-15,4-1 0 16,7-4 1-16,2-15 0 15,-4-12 5-15,-2-3-1 16,-3-21-5-16,-4-12-41 16,0-8-16-16,-5-5 18 15,-2-3 31-15,1 3-75 16,-2 7-116-16,4 9-5 16,0 13 48-16,0 14 49 0,-1 3-9 15,-1 17 116-15,-4 12 61 16,-1 4 169-16,-4 4 56 15,-3-2-57-15,-5-1-54 16,-1-4-47-16,0-3-44 16,-12-5-61-16,-7-5 21 15,-5-5-26-15,-1-8-5 16,-1-4 6-16,3 0-19 16,5-21-76-16,7-1-274 15,7 3-731-15</inkml:trace>
  <inkml:trace contextRef="#ctx0" brushRef="#br0" timeOffset="-104620.88">32109 15062 910 0,'0'0'300'16,"0"0"-208"-16,0 0-67 15,0 0 76-15,-94 108 36 16,81-62-60-16,8 7 11 16,5 0-37-16,0-3-41 15,18-3 13-15,6-11-15 16,10-7-5-16,5-11-3 0,3-9 10 15,2-9 2-15,-2-4-11 16,-3-19 26-16,-2-11 26 16,-10-7-28-16,-4-7 29 15,-9-5 0-15,-11-4-45 16,-3 0 37-16,-16 4-1 16,-15 5 0-16,-11 9 30 15,-10 10-47-15,-6 12-6 16,-5 12-22-16,-1 5-3 15,3 17-11-15,5 12 9 16,11 8-48-16,16 23-64 16,9-9-369-16,16-4-557 0</inkml:trace>
  <inkml:trace contextRef="#ctx0" brushRef="#br0" timeOffset="-104224.41">32564 15352 823 0,'0'0'286'0,"0"0"-172"15,0 0 96-15,0 0-79 0,75 73-26 16,-62-54 44-16,-7 2-32 15,-6 1-15-15,0 3-6 16,-12 2-62-16,-12 1 3 16,-12 3-36-16,-4 0 14 15,1-1-8-15,5-3-7 16,8-5 12-16,10-3 1 16,13-8-11-16,3-3-2 15,15-3 0-15,16-5 0 16,13 0 26-16,6 0-12 15,5-6-3-15,-1-1 12 16,-3 1-21-16,-3 1-2 16,-8 0 0-16,-7 2-37 15,-16 0-62-15,-7 2-403 16,-10-2-697-16</inkml:trace>
  <inkml:trace contextRef="#ctx0" brushRef="#br0" timeOffset="-103450.02">25531 14715 1237 0,'0'0'276'15,"0"0"-182"-15,0 0-50 16,0 0-24-16,0 0 21 0,0 0 9 16,0 0 17-16,9 97 15 15,4-34-50-15,4 24 60 16,7 42-33-16,-1 24-28 16,-2 11 35-16,-4-1-49 15,-5-18-1-15,-2-16-16 16,-2-32 12-16,-2-27-12 15,-3-24 0-15,2-10 0 16,-2-2 16-16,0 0-16 16,-1-5 0-16,-1-9 0 15,-1-9 2-15,2-8-2 16,1-3 0-16,6-23-100 16,0-5-236-16,-2-8-658 0</inkml:trace>
  <inkml:trace contextRef="#ctx0" brushRef="#br0" timeOffset="-101640.6">25589 14894 1159 0,'0'0'181'0,"0"0"-130"0,0 0-47 16,0 0-2-1,0 0 24-15,0 0 6 0,115-36 24 16,-67 28 10-16,7-1-56 16,8 1 32-16,5 1-16 15,4 0-26-15,1 3 20 16,3 0-20-16,-1 0 0 15,11 1 9-15,14-1-8 16,18-2-1-16,7-1 0 16,-2-2 1-16,-4 2 2 15,-10 0 13-15,2 0-4 16,2 0 5-16,-2 1-14 0,4-1-3 16,3-1 0-1,4-2 1-15,10 2 3 0,6 1 36 16,4 4 21-1,1 1-29-15,0 2-30 0,-2-1-2 16,0 1 0-16,-1 0 1 16,1 0-1-16,-1 0 0 15,-3 0 0-15,0 0 6 16,-4 0-6-16,-4 0 0 16,-3 3 0-16,-7 0-12 15,-2-2 12-15,-1 1 0 16,-1-2 1-16,1 0 10 15,-5 0-10-15,-2-5-1 16,-5-4 0-16,2 0-9 16,-5-1 9-16,1 0 0 0,-5 0 1 15,-2 1 5-15,-2 0-5 16,-1-1-1-16,-1 0 0 16,-1 1-2-16,-2-2 2 15,-17 4 0-15,-11 0 0 16,-12 3 3-16,-3 1-2 15,8 0-1-15,11 1 0 16,9 0-5-16,-1 2 5 16,-2-1 0-16,0 1 0 15,-6-2 4-15,-4-1-2 16,-9 0-2-16,-5-1 0 16,-6 0 0-16,-4-1 44 15,-3 0-18-15,-2 1-3 0,-1-1 1 16,-5-1-18-1,-2 2-5-15,-6-1-1 0,-5 2 0 16,-5 1 6-16,-3 2-5 16,2 0-1-16,-2 0 2 15,4 0-1-15,2 0-1 16,5 0 0-16,-1 0-1 16,2 4-5-16,-3 0 7 15,2 2-1-15,0 0 3 16,0 1 4-16,0 0-9 15,1 5 2-15,-2 0-2 16,2 5-5-16,-2 4 7 16,-1 3 0-16,1 2-1 15,-2 7-1-15,1 6 2 0,1 8 0 16,2 8 0-16,-1 14-3 16,6 16 3-16,2 12 0 15,1 7 0-15,-1-6 2 16,1-6-3-16,-4-8 1 15,4 0 0-15,-6-4 3 16,-2-14-3-16,-5-12 0 16,-3-11-1-16,0-1 3 15,0 5-8-15,1 6 6 16,3 3 0-16,-3-5 0 16,0-6 0-16,0-7 0 15,1-6 0-15,-4-7-1 16,-1-7 1-16,-2-4 1 0,-3-3-1 15,1-5 1-15,-1 0-1 16,0-1-16-16,0-2-7 16,-4 0-33-16,-6 0 53 15,-3 1-13-15,0 0 16 16,-8 1-9-16,-3-1 6 16,-3 2 3-16,-7-1 0 15,-3 1-3-15,-5-3 3 16,-6 4 0-16,-4-3 0 15,-7 0-13-15,-3 0-69 16,-19 1 53-16,-16-1 11 16,-20 1 7-16,-9 1 9 15,2-1 2-15,2-2 0 16,6 0 3-16,-4-3-2 16,1 0-1-16,-3 0 0 0,0 0 0 15,-2 0 47-15,-2-4-40 16,0-1-1-16,1-2 6 15,1 2-11-15,3 0-1 16,3-2 0-16,1 4 1 16,1-1 9-16,-3 2-10 15,0-1 1-15,-4-2 8 16,-2 3-8-16,-6-3-1 16,-2-1 0-16,-7-1-5 15,0 0 3-15,-5 1 3 16,2 0-1-16,-1 3 0 15,1 2-9-15,3 1 8 16,1 0-6-16,2 0-6 0,1 4 11 16,1 1 2-16,0 0 0 15,4-3 9-15,5 1-9 16,2-2 0-16,6 0 0 16,6-1-7-16,-3 2 6 15,2-2 1-15,-2 0 0 16,1 0 1-16,1 0 0 15,1 1-1-15,3 1 0 16,4 1 0-16,4-1-5 16,6 1 6-16,18 0-1 15,14 0 7-15,15 0 0 16,5-3-7-16,-6 5 9 0,-4-2-8 16,-3 3 49-1,7-3-5-15,11 0 1 0,10 1-9 16,9-1-36-16,10-2-1 15,9 3 0-15,0-2-169 16,3 1-217-16</inkml:trace>
  <inkml:trace contextRef="#ctx0" brushRef="#br0" timeOffset="-73914.74">17199 16713 188 0,'0'0'119'0,"0"0"-90"16,0 0-19-16,0 0 9 16,0 0 19-16,0 0 63 15,-22 11-6-15,20-9-10 16,-1-1 51-16,1-1-11 16,1 2-9-16,-1-2 46 15,0 0-58-15,0 0 14 16,1 0-5-16,-1 0 2 0,-1 0 39 15,0-5-67-15,0-3-13 16,0-9-10-16,2 0-63 16,-1-3 22-16,2-4-23 15,0-2 2-15,0-5 8 16,0 1-10-16,9-4 6 16,2-2 0-16,5 0-4 15,-1 3-4-15,4 1 2 16,1 4-10-16,-2 5 9 15,0 6 2-15,-3 7 0 16,-2 6-1-16,1 4-9 16,0 7 3-16,0 18-10 15,4 27 11-15,0 31 4 16,1 31 2-16,-1 14-1 0,-6-2 5 16,-6-15 1-16,-5-33-12 15,1-19-3-15,-2-17 5 16,0-13-2-16,0-2 12 15,0-4 1-15,0-3 0 16,0-10 2-16,0-10-9 16,0 0 9-16,0-22-8 15,0-26 27-15,0-27-28 16,3-25 6-16,7-13-2 16,-1 4 4-16,3 12-16 15,3 12 4-15,-1 16-2 16,0 16-6-16,0 14 12 15,0 8 0-15,5 1 0 16,1-1-17-16,4 6 17 0,-3 10-11 16,-1 11-3-16,-3 4 4 15,0 9 6-15,1 23 4 16,1 24 0-16,-1 33 6 16,0 30-12-16,-6 11 4 15,-6-10 2-15,-3-31-4 16,0-32 10-16,-3-22-6 15,0-9 0-15,1-1 7 16,-1-4-8-16,2-3 1 16,-2-12 0-16,1-6 7 15,1 0 22-15,1-15 7 16,0-15-5-16,4-24-25 0,5-19-2 16,6-24-4-16,6-8-1 15,3 5-9-15,-1 21 10 16,-6 25-1-16,-1 16-10 15,-1 10-23-15,3 5 17 16,1 6-17-16,4 9-4 16,-7 8 28-16,1 22-19 15,-4 31 29-15,-7 31-1 16,-8 39 1-16,-1 22-1 16,-4 18 1-16,-12 2-2 15,2-15 1-15,2-3 2 16,6-21-1-16,6-20 41 15,0-27-24-15,3-24 37 0,14-18-4 16,3-9-29 0,10-3 26-16,8-5-32 0,8-7 13 15,6-12 22-15,5-1-35 16,-1-14 15-16,-1-12-30 16,-3 1 0-16,-5 0-1 15,-11-4-2-15,-3-8-83 16,-11 10-139-16,-8 1-922 0</inkml:trace>
  <inkml:trace contextRef="#ctx0" brushRef="#br0" timeOffset="-72861.92">18768 17148 874 0,'0'0'576'16,"0"0"-442"-16,0 0-121 16,0 0-3-16,0 0 8 15,0 0 52-15,0 0 11 16,91 0-25-16,-68 0-47 15,-3 0 8-15,-3 0-17 16,-1 0-16-16,-7 0-12 16,-6 1-180-16,-3 6-170 0,0 0-193 15</inkml:trace>
  <inkml:trace contextRef="#ctx0" brushRef="#br0" timeOffset="-72690.16">18762 17288 1126 0,'0'0'375'0,"0"0"-275"16,0 0-68-16,0 0-4 15,0 0 33-15,85 0 55 16,-50-1-75-16,0-4-41 16,11-3-7-16,-10 3-307 15,-7 1-767-15</inkml:trace>
  <inkml:trace contextRef="#ctx0" brushRef="#br0" timeOffset="-70844.08">19727 16229 654 0,'0'0'568'16,"0"0"-403"-16,0 0-60 0,0 0 8 15,0 0 71 1,0 0-52-16,0 0-32 0,-10-24 1 16,6 23-66-16,-3-1 3 15,0 2-36-15,-5 0 11 16,-6 4-11-16,-6 13-1 15,-6 9-1-15,-4 8 9 16,-2 12 0-16,-4 17-18 16,-2 26 9-16,11 30 0 15,14 17-6-15,17 6 15 16,9-2-8-16,23-21 1 16,8-12-1-16,0-26-1 15,-6-26 0-15,-2-15 0 0,-4-8 22 16,3 2-13-1,4 0 9-15,-1 0-7 0,-5-9-5 16,-4-6-12-16,-7-5 6 16,0-6-19-16,-5-5 9 15,5-3-117-15,-6-11-239 16,0-5-819-16</inkml:trace>
  <inkml:trace contextRef="#ctx0" brushRef="#br0" timeOffset="-69282.94">20044 16741 842 0,'0'0'232'15,"0"0"-114"-15,0 0-34 16,0 0 45-16,0 0 41 0,0 0-40 16,0 0-19-16,-32-25-29 15,28 18-19-15,1 2 10 16,1-2-54-16,-1 0 2 16,2-3-7-16,1 0-6 15,0-4-9-15,0-1 1 16,0-2 0-16,3 0-6 15,7-2 6-15,3 1 0 16,4-1-2-16,4 0-4 16,3 4 5-16,1 6-19 15,5 5 12-15,3 4-3 16,1 21 7-16,2 18 4 16,-3 9 0-16,-5 10 9 15,-7 8-10-15,-11-1 1 0,-10-4 0 16,0-3-11-16,-16-5 19 15,-10-8-8-15,-11-6 0 16,-1-6 3-16,-4-8-3 16,0-8 0-16,6-12 1 15,5-5 3-15,6 0 5 16,6-8-9-16,5-8 0 16,6 1-31-16,4-2-8 15,4 3-43-15,0 4-9 16,6 5 82-16,7 3-11 15,5 2 20-15,6 0 15 16,3 15 18-16,2-1 52 0,4 5-55 16,0-2-1-16,0-3 29 15,-3-1-45-15,-5-3 1 16,-5-6-14-16,-4-1 16 16,-4-3-16-16,-2 0 0 15,-2 0-7-15,-1-3-50 16,5-11-135-16,-3 1-382 15,-3 0-263-15</inkml:trace>
  <inkml:trace contextRef="#ctx0" brushRef="#br0" timeOffset="-67887.36">20557 16858 948 0,'0'0'288'15,"0"0"-163"-15,0 0-114 16,0 0 58-16,0 0 19 15,0 0-65-15,0 0 125 16,29 23-96-16,-17 7 20 0,-1 6 13 16,-2 4-55-1,1 6 1-15,-6-3-31 0,1-4 9 16,-3-6-2-16,-1-10-6 16,1-7-1-16,-2-8 11 15,1-5-1-15,-1-3-10 16,0 0 7-16,2-19 1 15,-1-8 35-15,1-13-42 16,1-3 6-16,1-4-7 16,3 2-25-16,1 4-2 15,1 10-3-15,3 12 7 16,0 8 12-16,1 11 6 16,4 8 5-16,-4 16 0 15,3 6 10-15,-2 6-10 0,-1-2 0 16,-1-2 0-16,0-9 16 15,-3-4-16-15,0-6 7 16,3-8-2-16,-3-5-4 16,1 0-1-16,1-8 0 15,-1-11-12-15,-2-8 5 16,-1 0-18-16,-1-4 7 16,-2 5 18-16,-2 1-33 15,0 5-6-15,1 11-1 16,0 9-4-16,1 1-20 15,6 21 53-15,-1 9 11 16,3 5 39-16,5-5-38 16,-2-3 10-16,4-7-11 0,2-8 0 15,-2-8 8 1,4-5-8-16,-3 0 1 0,-1-16-1 16,-5-4-86-16,-5-5-10 15,-4 2-82-15,-4-1 15 16,-1 7 87-16,0 5 42 15,0 7 33-15,0 5 0 16,0 10 2-16,0 11 9 16,0 6 20-16,7-1-23 15,6-3 14-15,0-6-21 16,3-7 7-16,3-8 2 16,1-2 1-16,1-12-9 15,-4-9-1-15,-1-7 1 0,-7-3 13 16,-3-5-12-1,-6 2 37-15,0-1 26 0,-4 4-17 16,-13 6 29-16,-5 4-37 16,-2 8-34-16,0 7 28 15,3 6-21-15,3 9 6 16,6 14-6-16,4 10-12 16,6 1-1-16,2 2 0 15,9 0 0-15,10-11-5 16,8-5 11-16,3-10-6 15,1-10 3-15,2 0-3 16,-2-16-7-16,-2-9-25 16,-2-6 16-16,-7-6 9 15,-3-2 9-15,-5-7-2 16,-5-1 59-16,-4-4-45 0,-3-2 4 16,0 3-18-16,-3 4 1 15,-6 9 15-15,0 13 1 16,2 16 52-16,2 8-26 15,-1 23-37-15,-3 29 0 16,2 31 16-16,7 24-1 16,0-6 22-16,0-18-41 15,10-29 4-15,1-24 1 16,5-2 0-16,2-5-8 16,4-6 1-16,2-14-1 15,-3-3-6-15,2-21 7 16,-4-12-6-16,-4-9-13 0,3-8-57 15,-2 0 7-15,4-1 1 16,0 5-108-16,3 11-94 16,1 15 135-16,-2 15 134 15,-1 5 1-15,-3 25 68 16,-2 7 100-16,-5 9-4 16,-4 0-7-16,-5 3 16 15,-2-3-58-15,-2-4-33 16,-10-2-11-16,-4-7-63 15,1-6-8-15,-4-8-50 16,5-5-218-16,1-9-603 0</inkml:trace>
  <inkml:trace contextRef="#ctx0" brushRef="#br0" timeOffset="-67645.01">22051 16922 1410 0,'0'0'266'0,"0"0"-174"16,0 0-73-16,54 89-18 16,-30-66 78-16,-1-1-25 15,4-4-27-15,0-5-8 16,-3-6-19-16,-3-5-35 15,-5-2-157-15,-7-7-147 16,-6-6-420-16</inkml:trace>
  <inkml:trace contextRef="#ctx0" brushRef="#br0" timeOffset="-67472.55">22157 16913 504 0,'0'0'1160'0,"0"0"-947"16,0 0-147-16,0 0-53 15,0 0-12-15,-34 105 76 16,28-66-34-16,-3-2-12 16,6-3-15-16,1-6-16 15,2-4-26-15,0-9-210 16,10-8-527-16</inkml:trace>
  <inkml:trace contextRef="#ctx0" brushRef="#br0" timeOffset="-67096.86">22601 16852 1081 0,'0'0'736'16,"0"0"-651"-16,0 0-85 15,8-90 22-15,-4 54-22 16,1-3 35-16,-2-2-34 15,2 5 29-15,2 5-17 0,-3 6 5 16,1 8 13-16,-1 10-30 16,-2 5 30-16,-2 2-25 15,0 9-5-15,0 19 21 16,1 11 0-16,1 11 9 16,1 12 8-16,1 1-26 15,5 2 25-15,-1-1-15 16,-1-5-22-16,3-11 21 15,-4-7-16-15,0-8-6 16,0-9 0-16,-1-5-6 16,0-5-15-16,0-6-84 15,3-8-144-15,-2 0-307 16,1 0-465-16</inkml:trace>
  <inkml:trace contextRef="#ctx0" brushRef="#br0" timeOffset="-66908.61">22931 17065 1018 0,'0'0'926'15,"0"0"-747"-15,0 0-153 16,0 0-8-16,0 0 0 16,0 0-17-16,0 0 28 15,7 14-29-15,-2-14-50 16,9 0-36-16,-3-5-146 15,3-7-380-15</inkml:trace>
  <inkml:trace contextRef="#ctx0" brushRef="#br0" timeOffset="-66527.13">23145 16741 1614 0,'0'0'324'16,"0"0"-290"-16,0 0-34 15,0 0-17-15,0 0 17 16,0 0 24-16,-69 91-17 16,66-54 7-16,3 5 17 15,0 5-20-15,15-1-10 16,3-2-1-16,7-3 0 16,3-7 2-16,4-14-2 0,1-7 0 15,-1-12 10-15,3-1-4 16,-1-17-6-16,-6-14 0 15,-2-5 9-15,-10-8 8 16,-10-4 8-16,-6-4 17 16,0-3 20-16,-19 0-39 15,-8 1 10-15,-4 5-5 16,-2 10-6-16,-2 11 34 16,4 8-47-16,1 12-8 15,3 8-1-15,4 0-43 16,3 10-27-16,2 24-57 15,5-3-130-15,4-4-398 0</inkml:trace>
  <inkml:trace contextRef="#ctx0" brushRef="#br0" timeOffset="-66166.77">23592 16552 1515 0,'0'0'347'16,"0"0"-227"-16,0 0-19 15,0 0-64-15,0 0 43 16,0 0-70-16,0 0-1 0,0-12 7 15,3 51-15-15,10 20-1 16,4 22 24-16,-1-4-18 16,-1-7-6-16,-3-9 0 15,-3-18 1-15,-1 1 6 16,2-1-7-16,-4-10 12 16,-2-10-6-16,-1-8 0 15,0-8-12-15,2-7-33 16,-1-6-203-16,2-8-770 0</inkml:trace>
  <inkml:trace contextRef="#ctx0" brushRef="#br0" timeOffset="-64619.94">24017 16898 1422 0,'0'0'260'0,"0"0"-177"16,0 0-33-16,0 0 45 15,0 0 2-15,0 0-68 16,-79-46-1-16,67 46 6 16,2 0-33-16,0 10-2 15,2 11 1-15,5 3 0 16,3 0 2-16,0 1-2 16,3-4 0-16,10-4 5 15,2-5 1-15,1-6-6 16,-1-6 0-16,2 0 0 15,-2-3 7-15,-1-12 21 0,0-2-3 16,-1-7-7-16,-4 0-9 16,-3 2-9-16,-1 1 0 15,-2 7 0-15,-1 6 6 16,-1 8-5-16,3 0-1 16,1 22 6-16,2 19 6 15,5 19 3-15,5 5-6 16,-1 1-8-16,3-1 16 15,1-17-16-15,1-1-2 16,1-9-21-16,-4-5-131 16,-8-8-356-16,-8-13-789 0</inkml:trace>
  <inkml:trace contextRef="#ctx0" brushRef="#br0" timeOffset="-64362.05">23795 17333 1588 0,'0'0'273'0,"0"0"-273"15,0 0-3-15,0 0 3 16,0 0 31-16,0 0 66 16,140-8-27-16,-37 2 5 15,6-3-43-15,-14 1-20 16,-25 3 21-16,-28-1-33 15,-6 2 8-15,3 0-8 16,-5 1-61-16,-4 0-55 16,-23 3-76-16,-7 0-172 0,-4 0-251 15</inkml:trace>
  <inkml:trace contextRef="#ctx0" brushRef="#br0" timeOffset="-63441.28">23553 17607 1220 0,'0'0'266'0,"0"0"-266"15,0 0 0-15,0 0 91 16,0 0 126-16,87 13-108 0,-61 1-55 15,-1 7-53-15,-2 5 26 16,-2 1-18-16,-6 2-9 16,-5-2 14-16,-4-1-13 15,-3-6-1-15,-3-8 0 16,2-4 11-16,-2-3-11 16,0-5 0-16,0 0 0 15,3-5 20-15,0-14-20 16,2-9-11-16,2-6 11 15,0-2-34-15,1 0 34 16,-1 10-7-16,4 9 7 0,-2 11-13 16,0 6 8-1,2 3 1-15,1 14 2 0,2 9 4 16,1 4 1-16,1-4 4 16,-1 0 3-16,1-9 6 15,2-7-10-15,2-7-6 16,-2-3 0-16,3 0 2 15,-4-13-2-15,-3-6 0 16,-1-2-12-16,-4-1 11 16,-3 5-52-16,0 0 24 15,-1 5-8-15,0 8-26 16,2 4 52-16,-1 0-7 16,3 4 18-16,2 8 9 15,3-2-3-15,2-3-6 16,2-2 0-16,2-5 6 0,2 0-6 15,-4 0 1-15,1-11-1 16,-5-3 16-16,-6-2-9 16,-6-1-7-16,-2 0 5 15,-2 2 2-15,-12 1 27 16,-4 1-24-16,-2 6-1 16,1 5-2-16,2 2-7 15,3 11 0-15,6 9-2 16,4 7-1-16,4-1 3 15,0 1 6-15,10-7 0 16,11-6 3-16,4-6-2 16,4-8-7-16,2 0 0 15,-1-11 0-15,-2-10 4 0,-7-3-3 16,-5-5 0 0,-6-1 6-16,-7-3-6 0,-3 0-1 15,0 3 0-15,-13 4 1 16,2 6 29-16,0 7 8 15,7 12 20-15,2 1-33 16,2 23-17-16,0 14-8 16,9 7 0-16,10 6 0 15,7-2 5-15,5-7-5 16,3-10-9-16,4-13-26 16,11-18-117-16,-10-3-135 15,-6-14-441-15</inkml:trace>
  <inkml:trace contextRef="#ctx0" brushRef="#br0" timeOffset="-63005.9">24481 16260 1164 0,'0'0'0'16,"0"0"-44"-16,0 0 44 15,0 0 96-15,116 123 121 16,-43-36-15-16,17 41-22 16,2 19-34-16,-14 10-61 15,-24-3-35-15,-28-17 15 16,-16-2-50-16,-10-7 16 16,-10-11-22-16,-12-6-7 15,1-26 39-15,5-21-40 16,4-15 10-16,-2-15-11 15,4 2 0-15,-2-4-39 0,5-15-120 16,4-12-398-16,3-5-867 16</inkml:trace>
  <inkml:trace contextRef="#ctx0" brushRef="#br0" timeOffset="-62689.49">25315 17352 1053 0,'0'0'355'0,"0"0"-239"16,0 0-73-16,0 0 145 15,104-22-40-15,-67 16-86 16,2 1-5-16,0-1-40 16,3 0 13-16,-7 1-7 15,-2 0-17-15,-6-1-12 16,-9 3 5-16,-5 2-29 16,-10-6-56-16,-3 4-182 15,0-2-274-15</inkml:trace>
  <inkml:trace contextRef="#ctx0" brushRef="#br0" timeOffset="-62455.87">25419 17104 789 0,'0'0'608'15,"0"0"-484"-15,0 0-105 16,0 0 90-16,0 0 87 15,12 111-58-15,5-65-12 16,5 4-61-16,-1 0-8 16,-3-5-1-16,-2-6-56 15,-4-8 14-15,-3-4-14 16,-6-1-43-16,-3-13-65 16,0-1-417-16</inkml:trace>
  <inkml:trace contextRef="#ctx0" brushRef="#br0" timeOffset="-61722.72">26025 16436 1117 0,'0'0'318'0,"0"0"-206"16,0 0-99-16,0 0 54 16,0 0 49-16,-79 22-59 0,58-3-14 15,-1 8-30-15,-1 13 29 16,-4 28 35-16,5 39-30 16,7 53 21-16,15 23-38 15,4-4-1-15,22-17 27 16,8-42-45-16,3-19 5 15,-1-26 12-15,-6-22-19 16,-3-19 22-16,-4-9-31 16,7-1 7-16,6-3-13 15,19-8 6-15,-10-9-99 16,-6-4-473-16</inkml:trace>
  <inkml:trace contextRef="#ctx0" brushRef="#br0" timeOffset="-59327.01">26301 16905 1343 0,'0'0'268'0,"0"0"-153"16,0 0-17-16,0 0 75 15,-11-97-80-15,10 70-38 16,-2-2 2-16,1 3-46 16,1-1 14-16,1 8-25 15,0 2 13-15,0 8-12 16,0 4-1-16,0 4 1 16,0 1-1-16,0 1-2 15,0 18 2-15,0 12 0 16,0 14-8-16,6 10 6 0,6 7 2 15,3 1 0 1,0-4-9-16,-1-8-8 0,-3-6 5 16,-5-9-12-16,-3-8 6 15,-3-8 17-15,0-5 1 16,-12-7 0-16,0-4 6 16,-1-4-6-16,-1 0 0 15,1-2-1-15,2-7-3 16,2-4 4-16,5-1 0 15,2 5 14-15,2 1 39 16,0 2-52-16,12 3-1 16,7 3 0-16,4 0-5 0,5 0 5 15,4 0 0 1,2 0-31-16,11-3-97 0,-11-5-226 16,-4-3-449-16</inkml:trace>
  <inkml:trace contextRef="#ctx0" brushRef="#br0" timeOffset="-58461.78">26618 16917 1328 0,'0'0'479'0,"0"0"-441"16,0 0-1-16,0 0-24 16,35 102 60-16,-25-59-6 15,2 3-59-15,-1-5 30 0,-2-10-37 16,-1-9 8-1,-2-9-3-15,-3-7-5 0,0-6-2 16,-1 0-7-16,1-17-32 16,0-9 18-16,3-10-14 15,0-3 8-15,1-4 26 16,2 5-65-16,1 6 24 16,2 12 26-16,1 11-4 15,0 9 13-15,-1 3 16 16,1 20 20-16,1 4 22 15,0 4-43-15,0-3 27 16,2-5-8-16,-2-7-18 16,4-5 34-16,-3-8-31 0,2-3 0 15,0-1 15 1,-1-15-17-16,-1-2-10 0,-1-4 1 16,-5-2-12-16,-2 5 3 15,-1 5 9-15,0 8-12 16,-3 6 12-16,0 0-93 15,3 13 72-15,0 10 10 16,4 4 8-16,4-2 1 16,3-6 3-16,3-4-1 15,4-8 6-15,1-7-5 16,2 0-1-16,-3-12 0 16,-5-8-3-16,-4-4 2 15,-6-5 1-15,-7 1 0 16,-2 3 6-16,-8-2-4 15,-11 5-4-15,-3 4 2 16,-1 7-3-16,-1 7 2 16,2 4 1-16,5 9 0 0,3 13-1 15,8 5-6-15,6 6 6 16,0-3-5-16,13-1 2 16,13-8-4-16,3-8 9 15,4-6-1-15,3-7 0 16,-2 0-2-16,-3-17 1 15,-6-7 1-15,-5-2 0 16,-5-6 0-16,-6-2 1 16,-4-3 31-16,-5-4 31 15,0-2-48-15,-5-6 21 16,-8 1-11-16,-1 3-24 16,1 8 36-16,2 12-37 0,5 17 1 15,5 8-1-15,1 35-2 16,0 35 2-16,6 27 16 15,10 9-4-15,2-17 32 16,0-27-32-16,-3-26 2 16,1-11-4-16,3 1-9 15,3-4-2-15,11-3-73 16,-5-8-251-16,-4-11-728 0</inkml:trace>
  <inkml:trace contextRef="#ctx0" brushRef="#br0" timeOffset="-58139.61">27810 16973 1629 0,'0'0'340'0,"0"0"-306"16,0 0-15-16,0 0 19 16,0 0 41-16,87 96-5 0,-53-62-61 15,0-2 14-15,1-4-27 16,-4-5-18-16,-4-7 9 15,-5-10-82-15,-6-2-226 16,-10-4-468-16</inkml:trace>
  <inkml:trace contextRef="#ctx0" brushRef="#br0" timeOffset="-57950.38">28000 17024 1358 0,'0'0'513'0,"0"0"-453"0,0 0-39 16,-36 74-10 0,24-43 5-16,0-1 1 0,3-5-9 15,3-2 5-15,3-8-13 16,3-3-50-16,0-5-164 16,0-7-456-16</inkml:trace>
  <inkml:trace contextRef="#ctx0" brushRef="#br0" timeOffset="-57292.24">28364 16803 1151 0,'0'0'272'0,"0"0"-272"16,0 0 0-16,0 0 0 16,0 0 92-16,0 0-9 0,85-15-40 15,-52 13 42-15,-1 2 4 16,1 0-32-16,-6 2 18 16,-5 8-49-16,-6 0-26 15,-10 6 23-15,-6 1-23 16,0 0 12-16,-11 0 3 15,-7 0-1-15,-3-1-13 16,-1-4-1-16,5-3 0 16,5-2 6-16,5-2-5 15,7-5-1-15,0 0 0 16,3 0-16-16,16 0 5 16,6 3-3-16,7 1-2 15,1 6 10-15,1 5 8 0,-3 6-2 16,-2 1 20-1,-7 4-20-15,-7-1 38 0,-5 1 2 16,-8-3-2-16,-2 1 30 16,-12-4-30-16,-13-1-2 15,-7-3-11-15,-4-4-18 16,-2-4-6-16,2-5-1 16,3-3-9-16,4 0-1 15,9-3-31-15,14-13-58 16,4 3-199-16,2 0-666 0</inkml:trace>
  <inkml:trace contextRef="#ctx0" brushRef="#br0" timeOffset="-56916.51">28842 16827 1748 0,'0'0'222'16,"0"0"-203"-16,0 0-10 16,0 0 9-16,0 0-3 15,0 0-9-15,0 0-12 16,81-44 6-16,-50 43-1 16,-1 1 0-16,0 1 2 15,-3 15 14-15,-6 5 0 16,-7 8-5-16,-7 3-10 0,-7 7 0 15,-5 4 1-15,-17 3 21 16,-7 2-9-16,3-1 28 16,3-5 37-16,5-8-36 15,11-7 8-15,7-10-38 16,0-3-6-16,19-8 4 16,10-2-10-16,8-4-10 15,3 0-63-15,6-14-118 16,-9-2-289-16,-7 0-316 0</inkml:trace>
  <inkml:trace contextRef="#ctx0" brushRef="#br0" timeOffset="-56787.84">29254 17171 1532 0,'0'0'507'0,"0"0"-435"16,0 0-10-16,0 0-43 16,0 0-7-16,0 0-10 15,0 0-2-15,18 27-115 16,-5-27-257-16,-1 0-577 0</inkml:trace>
  <inkml:trace contextRef="#ctx0" brushRef="#br0" timeOffset="-56406.46">29470 16842 720 0,'0'0'1210'0,"0"0"-1188"15,0 0-22-15,0 0 0 0,-53 94 15 16,47-60 92-16,6 3-78 16,0 1-3-16,9-4-26 15,11-4 2-15,6-4 7 16,3-9-9-16,3-6 7 16,1-7 1-16,0-4 3 15,-4-7-11-15,-2-11 0 16,-6-11 0-16,-4-2 34 15,-8-3-23-15,-6-7 5 16,-3 1 18-16,-5-5-33 16,-13 4 40-16,-6 4-4 15,-4 4-20-15,-3 11 24 16,-1 7-31-16,-1 10-2 0,2 5-8 16,0 2-25-16,1 13 7 15,6 4-35-15,6 1-41 16,9 13-52-16,8-5-237 15,1-6-606-15</inkml:trace>
  <inkml:trace contextRef="#ctx0" brushRef="#br0" timeOffset="-56029.48">29879 16808 1879 0,'0'0'255'16,"0"0"-254"-16,0 0-1 0,0 0 18 16,0 0 13-16,0 0-6 15,0 0-24-15,-20 73 8 16,15-25 8-16,5 4-16 16,0 3 8-16,5-2-9 15,11-7 1-15,6-7-3 16,3-11 2-16,3-11 0 15,2-9 0-15,0-8-14 16,-2-3 13-16,-3-19-13 16,-5-4 11-16,-8-7 2 15,-10-1 2-15,-2 4 8 16,-23 3 15-16,-11 8-14 0,-12 12 28 16,-3 7-1-1,1 8-37-15,5 15 0 0,10 1 0 16,15 10-53-16,10-7-142 15,8-4-1168-15</inkml:trace>
  <inkml:trace contextRef="#ctx0" brushRef="#br0" timeOffset="-54625.32">30422 16907 796 0,'0'0'537'0,"0"0"-405"16,0 0-21-16,0 0 65 15,0 0 13-15,0 0-72 16,0 0-69-16,3-38-3 15,-14 30-32-15,-1 1 5 0,-4 5-17 16,-2 2 6-16,0 0-8 16,-1 10 1-16,2 11-3 15,3 7-9-15,3 5 13 16,8 3-1-16,3-1 0 16,2-5-8-16,14-8 7 15,8-7-16-15,3-7 12 16,1-8-5-16,2-1 5 15,-3-18-2-15,-2-6 7 16,-5-5-18-16,-3-1 18 16,-4 0 0-16,-6 2 0 0,-1 3 9 15,-5 11 4 1,-1 4 33-16,0 11-21 0,0 5-16 16,0 23-9-16,0 25 6 15,0 25 1-15,0-2 25 16,0-7-30-16,9-12 2 15,5-18-4-15,4 3-23 16,1 16-79-16,-4-12-254 16,-6-14-662-16</inkml:trace>
  <inkml:trace contextRef="#ctx0" brushRef="#br0" timeOffset="-54355.42">30027 17445 1250 0,'0'0'186'15,"0"0"-135"-15,0 0-2 16,0 0 110-16,0 0-57 16,0 0-48-16,95 0 29 15,-7 0 21-15,22 0-70 16,8 0 4-16,-19 0-4 15,-26 0-34-15,-24 0 21 16,-8-1-21-16,0-1-6 16,-2-3-7-16,-6 2-130 15,-16 2-165-15,-14 1-327 0</inkml:trace>
  <inkml:trace contextRef="#ctx0" brushRef="#br0" timeOffset="-53364.89">29655 17777 970 0,'0'0'738'16,"0"0"-611"-16,0 0-126 15,0 0 23-15,0 0 77 16,0 0 0-16,82-64-33 0,-61 64-68 16,2 0 31-16,-3 16-23 15,-3 14 1-15,-1 10 7 16,-4 1-6-16,0 4-8 16,-6-5 12-16,-1-10-12 15,-4-6-2-15,1-9 0 16,-2-9 1-16,0-2-2 15,1-4 1-15,-1 0 0 16,3-10-1-16,0-10-21 16,2-6 9-16,2-3 12 15,2 1-4-15,0 2-5 16,1 5 10-16,1 7 0 0,1 13-2 16,1 1-14-16,-1 11 8 15,1 14 7 1,1 2 2-16,-4 2 15 0,4-5-15 15,-1-4 0-15,0-9 8 16,3-6-9-16,0-5 0 16,2 0 0-16,0-7 6 15,2-12-13-15,-1-7 7 16,1-1 0-16,0-2 0 16,-2 5-21-16,-2 4-35 15,-2 10 5-15,-5 4-15 16,-1 6 48-16,0 6-8 15,-2 11 26-15,1 2-1 16,2-2 0-16,2-3 0 0,3-8 1 16,3-3 0-16,2-3 0 15,-1 0 0-15,-1-13-46 16,-7-6-17-16,-5-4-43 16,-5 2 12-16,0-4 33 15,-11 4-4-15,-10 2 23 16,-4 6-50-16,1 8 24 15,-3 5 68-15,5 5 0 16,4 18 34-16,9 4 39 16,8 4-40-16,1-1 43 15,17-4-33-15,15-5-15 16,5-11 6-16,6-4-26 0,3-6-8 16,-1-10 0-1,-3-12 8-15,-6-6-4 0,-8-7-3 16,-6-2 8-16,-7-2 83 15,-7-1-38-15,-6 1 17 16,-2-2-31-16,-3 7-21 16,-8 6 34-16,-1 11-42 15,0 14 0-15,2 3-10 16,-4 23 1-16,4 16-2 16,2 22 0-16,7 1 10 15,1 5 14-15,10-3-22 16,17-17 2-16,6-4-1 15,6-12-2-15,2-16-2 16,0-14-37-16,-4-1-136 16,6-43-89-16,-13-1-244 0,-7-6-175 15</inkml:trace>
  <inkml:trace contextRef="#ctx0" brushRef="#br0" timeOffset="-52983.07">30820 16726 983 0,'0'0'205'0,"0"0"-132"16,0 0-59-16,0 0 102 15,0 0-39-15,0 0-43 16,101-50 62-16,-72 70-13 16,7 22-15-16,9 42 17 15,10 52-2-15,0 31-2 16,-7 19-24-16,-11-2-29 16,-18-14 22-16,-7-16-41 15,-12-18 1-15,0-18 3 16,-12-22-11-16,-4-22-4 15,0-23 2-15,0-13 0 16,3-15 1-16,0 0 0 16,-1-4 4-16,2-11-5 15,5-8-92-15,4-2-518 0</inkml:trace>
  <inkml:trace contextRef="#ctx0" brushRef="#br0" timeOffset="-51082.83">21390 18173 1114 0,'0'0'306'0,"0"0"-219"16,0 0-41-16,0 0 81 15,0 0 32-15,0 0-31 16,0 0-77-16,-3-75-34 16,11 63 14-16,-1-3-29 0,5 1 18 15,3-1-9 1,3 0-10-16,2-1-1 0,2 3 0 15,2 2 0-15,1 5 4 16,1 6-4-16,0 0 1 16,3 16 12-16,-3 7-12 15,-2 11 7-15,-6 2-8 16,-6 3 0-16,-9 2 2 16,-3 1-2-16,-9-3 0 15,-16-4 0-15,-4-3-11 16,-3-8 11-16,-3-2-9 15,4-8 6-15,1-4-4 0,5-7 7 16,6-3-1-16,5 0-11 16,4 0-35-1,4 0 28-15,4 0 3 0,1 0-9 16,1 0 16-16,0 0 2 16,0 0 0-16,0 0 6 15,1 0-17-15,7 4 17 16,3 4 1-16,5 2 0 15,1 0 19-15,4-3 2 16,3-1 5-16,5-2 3 16,-1-3-29-16,2-1 19 15,-2 0-19-15,-1 0-18 16,4-8-121-16,-7-1-190 0,-6 2-602 16</inkml:trace>
  <inkml:trace contextRef="#ctx0" brushRef="#br0" timeOffset="-50803.64">21869 18341 1332 0,'0'0'337'0,"0"0"-247"16,0 0-53-16,0 0-36 15,0 0 12-15,0 0 1 16,0 0-14-16,51 42 19 15,-40-44-12-15,-4-2 49 16,-4-1-22-16,-3-2-28 16,0 3 19-16,0 4 26 0,0-3 32 15,-6 3-38 1,-1 0-38-16,2 0 0 0,5 3-7 16,0 0-34-16,6-3-71 15,10 0-210-15,2 0-529 0</inkml:trace>
  <inkml:trace contextRef="#ctx0" brushRef="#br0" timeOffset="-50346.3">22165 17974 773 0,'0'0'233'16,"0"0"-174"-16,0 0-33 15,0 0-20-15,0 0 134 16,-24 96 2-16,22-63-40 16,2 8 59-16,0 2-25 15,13 5-51-15,7-2-19 16,8-5-43-16,5-11-8 15,4-10-9-15,2-9 4 16,2-11-7-16,-1 0-2 0,-6-11-1 16,-4-9 10-1,-8-8-8-15,-5-2 5 0,-8-4 41 16,-8-3-19-16,-1-1 33 16,-4 2-23-16,-15-3-13 15,-6 7 21-15,-6 5-38 16,-2 8 33-16,-5 10-28 15,2 9-3-15,0 0-19 16,4 22 8-16,6 6-19 16,5 6-13-16,9 3-67 15,12 12-49-15,0-11-148 16,0-9-485-16</inkml:trace>
  <inkml:trace contextRef="#ctx0" brushRef="#br0" timeOffset="-49963.24">22603 18025 892 0,'0'0'231'16,"0"0"-160"-16,0 0 26 15,0 0 60-15,97-2-23 16,-72 2-27-16,-4 12 32 16,0 4-69-16,-5 3-18 15,-5 4-22-15,-8 4-16 0,-3 4 37 16,-2 1-31-16,-12 1-1 16,-1 0 27-16,-2-1-25 15,5-7 18-15,5-4-8 16,4-4-29-16,3-4 33 15,0-6-35-15,7-2 8 16,12-2 4-16,4-3-6 16,6 0-8-16,0-14 2 15,3 3-69-15,11-8-51 16,-11 6-249-16,-2 0-532 0</inkml:trace>
  <inkml:trace contextRef="#ctx0" brushRef="#br0" timeOffset="-49513.28">23208 18219 175 0,'0'0'1420'0,"0"0"-1203"15,0 0-161-15,0 0-33 16,0 0 140-16,0 0-69 15,0 0-51-15,-85-50-15 16,60 50-28-16,0 13-1 16,0 7-1-16,5 9 2 15,4 5-6-15,7-1 12 16,6 1 1-16,3-8-1 0,3-3-5 16,15-10-2-16,6-6 0 15,2-7 0-15,3 0-17 16,-3-10 11-16,0-7 7 15,-7 0-12-15,-1-2 10 16,-6 4 2-16,-2 3 2 16,-4 6 10-16,-1 6 63 15,0 0-51-15,-1 11-2 16,5 17 28-16,-2 11-29 16,2 8 22-16,1 1-43 15,-2 0 9-15,0-9-3 16,-4-7-6-16,-1-3 0 15,-1-9-26-15,-2-4-84 0,0-5-97 16,0-10-789-16</inkml:trace>
  <inkml:trace contextRef="#ctx0" brushRef="#br0" timeOffset="-48805.52">24569 18235 335 0,'0'0'1123'0,"0"0"-920"0,0 0-157 15,0 0-24-15,0 0 146 16,85 0-38-16,-44 0-52 16,4-5-32-16,8 1-46 15,-4-6 25-15,0 3-25 16,-8-3-6-16,-9 4 6 16,-9-2-112-16,-14 2-122 15,-8 3-249-15,-1 0-375 0</inkml:trace>
  <inkml:trace contextRef="#ctx0" brushRef="#br0" timeOffset="-48589.04">24714 18100 1400 0,'0'0'337'0,"0"0"-234"16,0 0-68-16,0 0 92 15,3 76 4-15,4-36-71 16,3 2-20-16,0-1-7 16,-1-5-27-16,1-2-9 15,2-6 3-15,13-8-45 16,-3-6-93-16,0-5-462 0</inkml:trace>
  <inkml:trace contextRef="#ctx0" brushRef="#br0" timeOffset="-48010.08">25422 18136 1431 0,'0'0'556'0,"0"0"-523"0,0 0-33 15,0 0 0 1,0 0 26-16,0 0-3 0,0 0-13 16,55-45-2-16,-22 38-8 15,3 7 0-15,-2 0 0 16,-1 6 15-16,-5 10 37 15,-7 2-16-15,-6 5-19 16,-12 3-10-16,-3 0-13 16,-9 1 6-16,-16-2 0 15,-5-4 2-15,-1-4-1 16,2-4 10-16,6-7-11 16,7-6 0-16,6 0-13 15,9 0-17-15,1-6-26 16,6-5 30-16,16 1-30 15,6 1 31-15,4 5 25 0,1 4-12 16,-1 0 12-16,-3 17-12 16,-6 0 12-16,-5 3 35 15,-10 2-29-15,-8-1 11 16,-3-1 11-16,-21-2-13 16,-7-4 4-16,-5-1-14 15,-4-9-4-15,4-4 12 16,6 0-13-16,9 0 0 15,8-1-24-15,13-12-125 16,0 0-196-16,10 0-398 0</inkml:trace>
  <inkml:trace contextRef="#ctx0" brushRef="#br0" timeOffset="-47705.22">25977 18070 1407 0,'0'0'378'16,"0"0"-322"-16,0 0-56 16,0 0 26-16,0 0 15 15,0 0 53-15,0 0-52 16,55 57-40-16,-54-25 23 16,-1 5-24-16,-1 2 11 15,-14 0 26-15,-1 3-23 16,1-6 11-16,4-3 13 0,7-8-20 15,4-5 5 1,0-9-23-16,16-2-1 0,10-9 25 16,7 0-25-16,3-3 7 15,1-11-7-15,0-3-41 16,3-2-130-16,-8 3-390 16,-7 1-485-16</inkml:trace>
  <inkml:trace contextRef="#ctx0" brushRef="#br0" timeOffset="-47551.19">26347 18427 1506 0,'0'0'627'15,"0"0"-539"-15,0 0-86 16,0 0 16-16,0 0-18 0,0 0-8 16,0 0-15-16,30 4-126 15,-15-5-239-15,1-9-588 0</inkml:trace>
  <inkml:trace contextRef="#ctx0" brushRef="#br0" timeOffset="-47177.46">26657 18124 1622 0,'0'0'487'15,"0"0"-431"-15,0 0-56 16,0 0 7-16,0 0-7 15,-83 78 2-15,74-47-2 0,4 2 11 16,5 3-10-16,0 3-1 16,9-6 0-16,10-2-2 15,5-9 2-15,5-5 0 16,2-11 0-16,0-6 0 16,4 0-5-16,-3-19 5 15,0-5 0-15,-4-8-4 16,-4-6 4-16,-6-1 0 15,-8-2 0-15,-8 0 36 16,-2 5-35-16,-10 5 28 16,-13 2 6-16,-10 9-25 15,-2 6 38-15,-7 11-47 16,0 3 8-16,-1 11-9 16,8 12-62-16,7 4 9 0,9 14-67 15,10-7-126 1,4-4-388-16</inkml:trace>
  <inkml:trace contextRef="#ctx0" brushRef="#br0" timeOffset="-46771.78">27090 18101 1443 0,'0'0'366'0,"0"0"-258"16,0 0-88-16,0 0-14 16,0 0 68-16,0 0-48 15,0 0-1-15,-72 68 26 16,63-27-27-16,4 6 26 16,5 1-20-16,0-1-29 15,11-2 20-15,14-9-20 16,7-8-1-16,4-9 0 15,3-9-44-15,0-10 19 16,-1 0-10-16,-4-9 20 16,-2-9 15-16,-9-5 9 15,-6-2 13-15,-10-2 24 16,-7 0-29-16,-4 3 32 0,-17 5-22 16,-9 6-14-1,-7 6 22-15,-5 7-35 0,3 3-1 16,5 18-24-16,1 12-73 15,11-3-112-15,10-3-664 0</inkml:trace>
  <inkml:trace contextRef="#ctx0" brushRef="#br0" timeOffset="-46195.01">27712 18269 1685 0,'0'0'258'0,"0"0"-201"16,0 0-44-16,0 0 4 16,0 0 57-16,-82-11-56 0,65 19-7 15,1 8-2-15,4 4 2 16,2 0-11-16,8-1 0 15,2-3 0-15,0-1 6 16,15-9-5-16,5-3-1 16,5-1 0-16,0-2-63 15,0 0 21-15,-2-9-1 16,-5-3 22-16,-2 2 21 16,-7-1 1-16,-3 5 61 15,0 4 34-15,-5 2-41 16,1 0-7-16,1 14-40 15,-2 16-2-15,2 13 51 16,0 10-37-16,2 10-5 0,-1-4 1 16,1-2-15-1,1-11-2-15,-3-10 1 0,0-12-31 16,-2-10 2-16,-1-14-103 16,0 0-395-16,0-7-830 0</inkml:trace>
  <inkml:trace contextRef="#ctx0" brushRef="#br0" timeOffset="-45901.27">28070 18115 1517 0,'0'0'291'0,"0"0"-280"0,0 0-10 16,-45 125 127-16,17-38 37 15,-5 27-84-15,-3 7-7 16,2-7-29-16,7-30-7 16,9-28-17-16,8-19-11 15,5-13-20-15,2 2-6 16,3-6-70-16,0-20-47 15,12 0-226-15,4-9-461 0</inkml:trace>
  <inkml:trace contextRef="#ctx0" brushRef="#br0" timeOffset="-45081.98">28115 18536 1326 0,'0'0'269'0,"0"0"-268"0,0 0 14 15,0 0 141-15,0 0 50 16,32 99-121-16,-27-62-47 16,-1-7-11-16,1-1-10 15,1-8 9-15,0-5-25 16,1-11 6-16,6-5-7 16,1 0 0-16,5-12-14 15,2-8-30-15,2-3-1 0,0-4 37 16,0 3-12-1,-4 3 12-15,-1 8 7 0,-6 8 2 16,-2 5 1-16,-5 1 4 16,-2 15 17-16,0 2 35 15,-2 0-39-15,1-5 3 16,3-3 3-16,2-6-24 16,2-4 10-16,4 0-11 15,4 0-6-15,3-13 5 16,-2-1-55-16,2 2 31 15,-4 0 19-15,-3 7-11 16,-2 2 8-16,-3 3 9 16,-1 0 0-16,-3 7 0 15,1 3 7-15,-1 0-7 16,4-3 0-16,1-5 8 0,3-2 0 16,4 0-8-16,-1-2 0 15,1-9 6-15,-4-6-5 16,-1-1-2-16,-6 0 1 15,-5 1 0-15,0 1-1 16,-8-3 1-16,-9 5 0 16,-3 1 12-16,-3 6-5 15,5 5-7-15,3 2 0 16,5 6-12-16,7 13 12 16,3 1 0-16,0-4 0 15,10 0 6-15,13-5-5 16,2-7-2-16,6-4-4 15,2 0-48-15,0-7 30 16,0-11 0-16,-2-4 23 0,-4-6 27 16,-5-3-24-16,-7-3 28 15,-4-5-14-15,-5-2-16 16,-6-4 38-16,0-2-13 16,-6 1 8-16,-5 7-10 15,-1 9-23-15,1 14-2 16,2 16-8-16,-1 16 0 15,0 31 8-15,3 7 2 16,4 7-1-16,3 5 6 16,3-10-5-16,14 1-2 15,5-7 0-15,3-11-31 16,12-8-33-16,-5-9-162 0,-6-13-482 16</inkml:trace>
  <inkml:trace contextRef="#ctx0" brushRef="#br0" timeOffset="-44803.37">29332 18391 1610 0,'0'0'349'16,"0"0"-312"-16,0 0-35 0,0 0-2 15,80 0 81-15,-58 0-60 16,-2 0 0-16,-1 3-21 16,-4 0-56-16,-8 2-124 15,-3 1-426-15,-4-2-488 0</inkml:trace>
  <inkml:trace contextRef="#ctx0" brushRef="#br0" timeOffset="-44623.75">29272 18587 1111 0,'0'0'724'0,"0"0"-624"15,0 0-90-15,0 0 50 16,93 5 30-16,-61-5-33 15,-2 3-42-15,-6-3-15 16,-6 0-68-16,-9 0-248 16,-5 0-798-16</inkml:trace>
  <inkml:trace contextRef="#ctx0" brushRef="#br0" timeOffset="-35173.06">29818 18395 176 0,'0'0'290'16,"0"0"-182"-16,0 0-76 15,0 0-13-15,0 0-18 16,0 0-1-16,-6 3 0 16,3-3 0-16,1 3 0 15,-1-3 0-15,2 0 0 16,-1 1 5-16,1-1-4 0,-1 1-1 16,1-1 1-16,-1 0 17 15,0 0 47-15,0 0-13 16,1 0 0-16,-1 0 15 15,1 0-21-15,-1 0 16 16,2 0-11-16,0 0-17 16,-1 0 11-16,1 0-17 15,0 0 5-15,0 0 2 16,0 0-28-16,0 0 3 16,0 0-9-16,0 0-1 15,0 0 14-15,0 0-12 16,0 0 8-16,0 0 13 15,0 0-11-15,0 0 23 0,0 0-3 16,0 0-14-16,0 0 27 16,0 0-21-16,0 0-7 15,0 0-1-15,0 0-13 16,0 0 3-16,0 0-5 16,0 0 13-16,0 0 30 15,0 0-11-15,0 0 7 16,0 0-1-16,0 0-30 15,0 0 26-15,0 0 10 16,0 0-17-16,0 0 11 16,0 0-39-16,0 0 6 15,0 0-6-15,0 0 7 16,0 0-8-16,0 0 1 16,0 0 0-16,0 0 3 0,0 0-2 15,0 0-1-15,0 0 0 16,0 0 5-16,0 0-6 15,0 0 1-15,0 0 0 16,0-1 29-16,0 0-28 16,3-2 14-16,1 0-15 15,2-1 7-15,1-2-7 16,1 2 0-16,1-3 0 16,3-2 8-16,-2 1-8 15,5-2 0-15,2 0 0 16,0 1 0-16,1 3 0 15,2-1 0-15,-1 0 0 16,-2 5 3-16,2 2-3 0,-3 0 0 16,2 0-1-16,-3 5-3 15,0 6 2-15,-3-1 4 16,-2 0-2-16,-4 2 22 16,-3 0-21-16,-3 3 49 15,0 5-50-15,-4-1 12 16,-14 1-2-16,-6 3-10 15,0 1 7-15,-1-5-1 16,0-2 3-16,4-4-16 16,4-4 7-16,5-2 0 15,3-3 0-15,5-4 1 16,1 0 5-16,0 0-6 16,3-8-31-16,0-1-24 15,0-3 8-15,4 1-2 0,8 1 35 16,5 1-30-16,-1-1 34 15,5 7 4-15,3 0-7 16,0 3 13-16,0 0-1 16,1 2-4-16,0 9 4 15,-1 2 2-15,0 7-1 16,-4 1 89-16,-4 1-11 16,-7-2-27-16,-6-1-23 15,-3 1-28-15,0 0 26 16,-15-2-18-16,-6 0 9 15,-3-1 0-15,-3-4-9 16,-1-4 1-16,2-2 8 16,0-7-11-16,3 0 31 15,3 0-36-15,3-10 9 0,2-4-8 16,8 2-2-16,1 2-47 16,6 1-68-16,0 2-47 15,6-3-57-15,9 3-314 16,1-3-137-16</inkml:trace>
  <inkml:trace contextRef="#ctx0" brushRef="#br0" timeOffset="-34841.6">30453 18252 1475 0,'0'0'298'0,"0"0"-216"0,0 0-81 15,0 0 84-15,0 0 16 16,0 0-82-16,0 0 0 16,5 27-19-16,-10 0 17 15,1 2 2-15,2 1-13 16,2-1 1-16,0-6 2 16,8-3-8-16,8-3 24 15,6-3-19-15,4-2 7 16,4-5 15-16,4-2-12 15,3-5 21-15,1 0-27 16,0 0-9-16,-2 0 11 16,-4-5-12-16,-4-2-27 0,-7 0-7 15,-9-6-84 1,-4 0-176-16,-8-1-447 0</inkml:trace>
  <inkml:trace contextRef="#ctx0" brushRef="#br0" timeOffset="-34605.97">30684 18182 1026 0,'0'0'238'0,"0"0"-202"16,0 0-10-16,0 0 78 15,-4 78 39-15,4-36-16 0,0 8-8 16,1 5 32-1,7 5-59-15,-1-5-40 0,1-1-12 16,2-7-40-16,-1-8 0 16,7-8-28-16,-2-9-164 15,-3-10-370-15</inkml:trace>
  <inkml:trace contextRef="#ctx0" brushRef="#br0" timeOffset="-34443.11">30924 18681 1763 0,'0'0'329'0,"0"0"-321"15,0 0 8-15,0 0-16 16,0 0 8-16,0 0-8 0,0 0-89 16,47 31-310-16,-26-42-516 15</inkml:trace>
  <inkml:trace contextRef="#ctx0" brushRef="#br0" timeOffset="-34038.49">31307 18385 1530 0,'0'0'178'15,"0"0"-178"-15,0 0 0 16,0 0 9-16,0 0 115 0,0 0-41 15,-36 78-64-15,27-40 41 16,6 0 6-16,3-1-31 16,0-7 13-16,16-4-47 15,10-6 9-15,5-3 2 16,9-10 1-16,5-7-13 16,1 0 0-16,0-17 0 15,-4-10 9-15,-6-7 10 16,-12-2 0-16,-8-6-4 15,-13 3-5-15,-3-2-5 16,-11 3 7-16,-15 5 13 16,-9 2 22-16,-6 11-25 15,0 7-5-15,4 7-5 0,0 6-4 16,7 6-16-16,6 11-19 16,2 5-26-16,6 3 8 15,8 0-70-15,8 3-115 16,0-6-279-16,12-6-326 0</inkml:trace>
  <inkml:trace contextRef="#ctx0" brushRef="#br0" timeOffset="-33678.44">31755 18291 1898 0,'0'0'0'15,"0"0"-2"-15,0 0-109 16,0 0 111-16,0 0 104 0,0 0-59 16,0 81-14-16,7-61 15 15,9-2-40-15,9-5 27 16,6-6-17-16,7-7-14 16,4 0 40-16,1-13 1 15,-1-10-16-15,-7-6-7 16,-6-1-14-16,-10 0 6 15,-10-1 7-15,-9 8 6 16,0 2 40-16,-15 7-19 16,-13 0-22-16,-7 8-17 15,-3 6-5-15,-3 0-4 16,2 14-20-16,4 7-25 16,5 6 10-16,8 3-56 0,8 9-117 15,10-5-390 1,4-9-631-16</inkml:trace>
  <inkml:trace contextRef="#ctx0" brushRef="#br0" timeOffset="-33309.74">31964 18381 1744 0,'0'0'177'0,"0"0"-177"15,0 0-21-15,0 0 21 16,-91 35 63-16,72-7-26 15,5 5 6-15,7 4 28 0,5 0-46 16,2-1 0-16,12-5-24 16,14-6 13-16,5-6-11 15,6-12-3-15,2-7 0 16,3 0 3-16,-5-17-2 16,-4-6-1-16,-6-7 0 15,-8-2 12-15,-10-2-12 16,-7 0 1-16,-2 3 13 15,-12 3 33-15,-12 4-41 16,-6 9 6-16,-3 9-12 16,-4 6-1-16,4 3-5 15,0 15 6-15,7 6-1 16,4 0 0-16,6 2-55 16,10-2-34-16,6 1-122 15,15-5-402-15,8-6-537 0</inkml:trace>
  <inkml:trace contextRef="#ctx0" brushRef="#br0" timeOffset="-32767.91">32486 18364 1694 0,'0'0'85'15,"0"0"-85"-15,0 0 0 16,0 0 4-16,0 0 66 15,-114-49-70-15,78 49 9 16,1 7 16-16,6 6-3 16,5 7 16-16,7 2-36 0,5 2 6 15,8-1-2 1,4 0 0-16,0-6-12 0,4-3 6 16,14-5-20-16,3-2 18 15,0-7-45-15,4 0 27 16,-1-4 18-16,0-9 4 15,-3-3 2-15,1-1-3 16,-1-4 18-16,-3 5 47 16,0 0-27-16,-2 6 5 15,-4 6-19-15,-3 4-13 16,-4 4-12-16,-5 16 35 16,0 12-14-16,0 13 32 0,-9 8-15 15,-5 6-4 1,0 0 21-16,0-3-18 0,4-6-3 15,1-8-34-15,4-12 6 16,1-8 1-16,2-5-7 16,1-3 8-16,-1-4-5 15,1-3 6-15,1-1-17 16,-2-3 8-16,2 0-1 16,-3-3 0-16,3 0 2 15,0 0 4-15,0 0-5 16,0 0-42-16,0 0 5 15,0-9-20-15,0-2-56 16,0-1-367-16</inkml:trace>
  <inkml:trace contextRef="#ctx0" brushRef="#br0" timeOffset="15913.77">17884 15166 637 0,'0'0'185'0,"0"0"-117"16,0 0-61-16,0 0 29 16,0 0 50-16,0 0-34 15,-2 4-6-15,2-4-46 16,3 0-165-16,5 0-438 0</inkml:trace>
  <inkml:trace contextRef="#ctx0" brushRef="#br0" timeOffset="16355.99">18258 15294 1209 0,'0'0'323'0,"0"0"-225"16,0 0-77-16,0 0 23 15,0 0 29-15,0 0 19 16,0 0-5-16,117 24-36 16,-58-24 4-16,31 0-21 15,27-7-6-15,13-13-3 0,0 4-4 16,-9-1-9-16,-17 6 7 15,-2 1-18-15,-17 3 5 16,-20 1-6-16,-16 5 0 16,-10-1-6-16,3 2 7 15,-3 0-1-15,-2 0 6 16,-12 0-5-16,-7 0-2 16,-7 0 1-16,-7 2-10 15,-2 2 0-15,-2 2-24 16,0 2-16-16,-8 1-31 15,-14-4-98-15,4-2-96 16,-1-3-370-16</inkml:trace>
  <inkml:trace contextRef="#ctx0" brushRef="#br0" timeOffset="19162.97">19486 15095 1030 0,'0'0'410'15,"0"0"-249"-15,0 0-122 16,0 0-37-16,0 0 43 16,0 0 44-16,16 104 12 15,-10-58-9-15,-3 4-46 16,0 2-12-16,0-2-17 16,0-3-16-16,1-7 10 15,1-5-10-15,1-9-1 16,-2-9 1-16,-1-9-1 0,2-7 0 15,-2-1-11-15,0-9 11 16,0-11 39-16,0-9-15 16,-2-7 2-16,-1-8 1 15,0-6-26-15,-4-6 14 16,-8-5-15-16,-3-1 0 16,1-1-9-16,1 5 9 15,3 9 0-15,2 10 6 16,5 13-5-16,0 10-1 15,3 8 0-15,0 8-9 16,0 0-9-16,0 24 18 0,9 11 3 16,5 24 19-1,3 28-21-15,0 17 17 0,-5-6-18 16,-5-18 7-16,-4-28-1 16,0-21-5-16,0-1-1 15,1-2 3-15,-2-5 5 16,1-11-8-16,-3-11 0 15,0-1 1-15,0-18 31 16,0-16-24-16,-3-10 5 16,-7-11-13-16,1-6 9 15,-2-6-10-15,0 2 1 16,0 1 0-16,2 8-6 16,-1 6 6-16,4 6 0 15,1 11 0-15,2 5-1 16,0 9 1-16,0 3 0 0,1 4 0 15,1 5-4-15,-3-3 4 16,2 3 0-16,-1-1 0 16,2 2-4-16,1 1 3 15,0 1 1-15,0 0 0 16,0 2-8-16,0-2 2 16,0 1-6-16,0-1 3 15,0 0-7-15,0 1 15 16,0 3 1-16,0-2 0 15,0 2 0-15,3 0 0 16,7 0-8-16,7 9-6 16,11 6-18-16,9 7 32 15,11 7 13-15,7 2-2 0,5 1-8 16,-1 0-3-16,-5-4-14 16,-2-1 14-16,-6-5-8 15,-7-1 8-15,-7-2 0 16,-6-4 2-16,-3 0 5 15,-8-5-6-15,-5-3-1 16,-4-1 0-16,-4 0 0 16,-2-3-13-16,0 1 22 15,-8 2-9-15,-7-2 41 16,-7 4-39-16,-6-2 7 16,-4 2-9-16,-3 2 1 15,-3 4 16-15,1 1-16 0,0 2 8 16,1 4 0-16,0 1-8 15,2 1-1-15,1 2 0 16,3-2 1-16,6-1 10 16,4-4-10-16,7-2 13 15,4-5-6-15,5-3-8 16,0-4 0-16,4-1-34 16,0-3-6-16,7 0 39 15,11-5 1-15,9-10 3 16,4-7 2-16,7-6-5 15,0-4-7-15,-2-1-8 16,-2 2 1-16,-4 6 6 16,-5 4 14-16,-5 5-6 0,-7 6 9 15,-7 7-9 1,-6 3 0-16,0 0-10 0,-6 9 10 16,-15 12 24-16,-10 6-11 15,-11 5 8-15,-8 5-6 16,-2 0-4-16,3-1-11 15,8-4 0-15,8-7 8 16,10-5 5-16,9-8-12 16,6-4 8-16,7-5-9 15,1-3-30-15,0 0 2 16,13-6 21-16,10-3 7 16,5-7 12-16,6 1-12 15,-1-2 0-15,1-2 0 16,-2-3-12-16,-1-2 11 15,1-2-13-15,-3-5-9 0,0 1 13 16,-4 0 6-16,-3 1 4 16,-4 3-1-16,-1 2 1 15,-5 4 0-15,-2 6 0 16,-4 1 0-16,-3 6 6 16,-3 0 2-16,0 3 6 15,0 0-10-15,-11 2 2 16,-5-2-6-16,-2 0 0 15,-7 0 9-15,-4 0-6 16,-4-2-3-16,-5-1 8 16,-2-2 2-16,-2-5-8 15,0 0-3-15,3-2 1 16,5 3 0-16,6 0 1 0,5 2 0 16,8 4 11-1,4 3-12-15,4-2 0 0,3 4 0 16,1-1-17-16,1 2 17 15,2 1-8-15,0 0 8 16,2 0 0-16,13 1-1 16,7 7 1-16,7 4 0 15,5 0-2-15,2-4-5 16,1-2 6-16,-4-2 1 16,-4-3-5-16,-6-1-3 15,-4 0-19-15,-4 0 27 16,-6 0-6-16,-4 0-10 0,-4-4 16 15,-1-3 0 1,0-1 1-16,-6-5 14 0,-12-3-3 16,-4-1-8-16,-11-1-4 15,-4 0-10-15,-5 4 9 16,-1 1 2-16,1 4 7 16,3 5-8-16,5 4-21 15,4 0 19-15,6 0 2 16,5 3-4-16,5 2 3 15,4-2 1-15,6-1 0 16,2-2 0-16,2 0-16 16,0 0 4-16,0 0 0 15,10 0 3-15,2 0 2 16,1 0 14-16,1 0-7 16,-2 1 9-16,1 4 1 0,0 4-7 15,0 6-3-15,-1 8 2 16,0 9 11-16,0 13-12 15,-3 7 9-15,-5 6-4 16,-1 4 0-16,0 0-12 16,-3-4 6-16,2-7 0 15,2-9 0-15,0-8 0 16,1-9 0-16,1-6 0 16,-1-10-5-16,-2-4 4 15,1-5-30-15,0-2-11 16,-2-15 42-16,-1-7 0 15,-1-9 1-15,0-9 13 16,0-8-8-16,-13-16 0 0,1 4-6 16,-6-4 0-1,2 1 0-15,1 12 1 0,1 3-1 16,4 14 3-16,4 18-2 16,3 14-2-16,3 4-7 15,0 24 8-15,-1 25 21 16,1 23-21-16,0 21 6 15,0-3-1-15,0-17-4 16,0-21-1-16,0-18 0 16,1-1 1-16,5-4 0 15,1-1 0-15,-1-14-1 16,0-9 0-16,-1-5-28 16,1-2 28-16,0-18 0 0,-2-5 0 15,-2-8 5-15,-2-10-5 16,0-6 0-16,-5-6 0 15,-8-5 0-15,-1-1-2 16,0-3 2-16,2 6-2 16,4 8 2-16,1 11 0 15,4 10 8-15,1 16-2 16,2 6 0-16,0 4-6 16,0 3 0-16,0 0 1 15,0 0 5-15,3 2-5 16,10 5 18-16,4 1-6 15,7 2-3-15,7 2-5 16,8 2-5-16,9 2 1 16,4 1 9-16,0 0-10 0,0 0 0 15,-1-2-1-15,-6 1-25 16,-4 0 26-16,-5-4-1 16,-6 1-8-16,-5-2-2 15,-5 0 4-15,-5-4 7 16,-6 3 0-16,-3-4-3 15,-3 1-6-15,-3 0 9 16,0-1-38-16,0 5 26 16,-11 2 19-16,-5 4-7 15,-4 3 0-15,-3 5 8 16,-7 5-8-16,-1 3 0 16,-5 5 0-16,0 3 23 15,-3-1-17-15,3 1 6 0,5-1 10 16,3-6-22-16,7-4 37 15,3-6-18-15,7-6-13 16,3-7 3-16,5-7-9 16,3-4-25-16,0 0-24 15,0 0-44-15,6-14 63 16,4 1-197-16,-3 2-357 0</inkml:trace>
  <inkml:trace contextRef="#ctx0" brushRef="#br0" timeOffset="20133.66">20755 15427 1182 0,'0'0'257'16,"0"0"-180"-16,0 0-67 16,0 0 12-16,23 73-11 15,-9-60 39-15,1-3-20 16,3-3-30-16,-2-4-1 16,-2-3-34-16,0 0 3 15,-4-3 32-15,-6-5 17 16,-1-2 14-16,-3-2 13 0,0-1-36 15,-3-1 36 1,-7 2 39-16,-2-1-20 0,0 6 19 16,3 3-30-16,-1 4-1 15,4 0-16-15,-1 4-34 16,6 13 10-16,-1 0-11 16,2 2 1-16,0-1-3 15,0-4 2-15,8-3-7 16,0-5 1-16,2-4-4 15,-1-2-21-15,-2 0-28 16,1-12 29-16,-3-5 30 16,-3 1-6-16,-2-4 6 15,0 1 7-15,-7-1-5 16,-7 4-2-16,0 6 8 0,0 7-2 16,2 3 60-16,3 8-13 15,6 13-2-15,3 8-21 16,0 2-23-16,2 1-3 15,9-8-4-15,3-7-12 16,-2-9-4-16,6-11-24 16,-6-14-165-16,0-6-1177 0</inkml:trace>
  <inkml:trace contextRef="#ctx0" brushRef="#br0" timeOffset="24013.94">27674 10087 760 0,'0'0'237'15,"0"0"-126"-15,0 0 28 16,0 0-37-16,0 0 34 16,0 0-2-16,-85-30-73 15,68 29 9-15,-2-1-19 16,-4 2-24-16,-6 0 27 16,0 0-48-16,-7 3 8 15,-2 5-1-15,-3 3-4 16,0 2-15-16,1 4 6 15,0-1 0-15,3 2 2 16,1 3-1-16,3 1-1 16,3 5 11-16,3 0 5 0,2 4-15 15,3 5-1-15,5 2 1 16,2 3 10-16,6 3-11 16,5 2 9-16,4 3 11 15,0-1-5-15,3 5-15 16,16 0 9-16,7 1-8 15,8-2 42-15,5-1-42 16,4-4 14-16,6-1-6 16,3-5-9-16,2-7-1 15,4 0 1-15,0-5 0 16,5-3 22-16,0-2-11 16,5-3 3-16,1-5 3 15,0-3-17-15,1-4 0 0,3-8 0 16,-3-1 1-1,0 0 9-15,1-9-9 0,-3-3 12 16,-3-4 7-16,-2 1-9 16,-5-2-19-16,-3-1 8 15,-4-2 0-15,-6 0 9 16,-5-4-9-16,-1-1 2 16,-7-1 8-16,-3-3 0 15,-4 0-11-15,-2 0 1 16,-2-3 0-16,-1 1 2 15,0-1-1-15,-1 0-1 16,-2-2 9-16,-1 2 0 16,-4-3-15-16,0 1 6 15,-6-4 0-15,-2 1 2 16,-4-1-1-16,0 0 4 0,0 2-1 16,-1 1-3-16,-10 0-1 15,-3-1 0-15,-3 0 0 16,-2 2 15-16,-4-2-15 15,-1 2 1-15,-1 0 10 16,-3 3-4-16,-2 1-14 16,-2 4 7-16,0 0-9 15,-7 4-2-15,0 1 17 16,-1 1-6-16,-5 1 0 16,0 0-7-16,-4 4-11 15,0 0 11-15,-3 1-14 16,-3 2 20-16,0 1 2 15,2 0 7-15,-1 2-5 16,2 3 4-16,-1 4-14 0,-1 2-21 16,-3 0 8-16,-3 2 19 15,-1 10-8-15,0 2-9 16,0 3 11-16,1 1-15 16,2 3 21-16,3 4-14 15,1 1-15-15,1 3 29 16,5 0-36-16,-1 5 10 15,5-1 26-15,3 3-26 16,4-1 26-16,5 0-8 16,5 3 9-16,6-1-5 15,3 5 7-15,6 4-2 16,4 1 1-16,6 4 7 0,2 1-9 16,0-2 1-16,13-2 0 15,7-3-6-15,5-1 8 16,8-1-2-16,6-3 3 15,4 3 8-15,8-2-11 16,1-2 0-16,5-1 2 16,2-3 10-16,3-4-11 15,2-4-1-15,4-4 17 16,1-3-16-16,4-3 28 16,3-5-29-16,-1-2 13 15,-1-5 14-15,-5-2-27 16,-2-3 0-16,-4 0 0 15,-4-11 1-15,-4-6 2 16,-1-5-3-16,-6-3 0 0,0-3 21 16,-5 0-10-16,-2-3-11 15,-2 0 0-15,-3-2 10 16,-3-3-1-16,-2 1-3 16,-4-3-6-16,-1 0 22 15,-4-3-21-15,-1 0-1 16,1-1 0-16,-3-2-8 15,-3 0 8-15,-2 1 1 16,-3 1-1-16,-4 2 3 16,1-1-3-16,-7 2-1 15,-1 0-1-15,0 2-45 16,-5-1 47-16,-9 1 1 16,-5 2 0-16,-4 1 5 0,-4 5-6 15,-3 0 0-15,-4 4-9 16,-4 2-25-16,-3 3 33 15,-4 3-10-15,-4 3 11 16,-3 2 0-16,-3 2-8 16,-2 1 8-16,-3 3-25 15,-1 2-21-15,-3 2 31 16,0 2-8-16,-2 0 13 16,1 0 9-16,-1 9-36 15,2 3 27-15,3 2-19 16,1 2-30-16,3 2 58 15,5 2-27-15,6 1 28 0,4 1-13 16,5 2 14-16,4 2-1 16,2 2 0-1,1 1-8-15,0 1-3 0,0 3 11 16,2 0 0-16,3-1-1 16,1 4-4-16,4 0 4 15,4 5-5-15,2 1 6 16,3-1-6-16,3 5 12 15,4 0-5-15,4-2 3 16,0 1 2-16,1-4-7 16,15 0 1-16,6-3 0 15,6-2 6-15,8-2 2 16,7-5 26-16,5 0 16 0,4-4-49 16,4 0 17-1,4-5-18-15,4 0 0 0,3 0 32 16,5-1-22-16,1 0 6 15,13-1 0-15,15-1-10 16,-10-5-7-16,-11-4 1 16,-13-6 0-16,-13-2-8 15,4 0 22-15,3-9-12 16,-6-8 2-16,-5-3 5 16,-6-4-9-16,-5-5 0 15,-2-4 0-15,-5-1 15 16,-2-2-15-16,-4-3 11 15,-3 0 3-15,-1-3-14 16,-5 1 0-16,0 0-1 16,-3-1 1-16,-1-2-11 0,-5-1 12 15,-2 1-1-15,-3 0 0 16,-3 1-9-16,0 2-7 16,-6 4-6-16,-9 0 22 15,-2 2 6-15,-3 2-5 16,-6 1 6-16,-2 2-4 15,-5 4-3-15,-3 1-13 16,-4 3 4-16,-8 4 2 16,-3 3 6-16,-7 3 2 15,-6 1 7-15,-4 5 1 16,-3 0 2-16,1 2-11 16,-3 1 0-16,2 0 0 15,0 2-12-15,2 1 13 0,1 0-1 16,4 0 3-16,1 8-1 15,2 2-4-15,3 3-5 16,5 2-12-16,1 2 17 16,5 3-15-16,4 1 8 15,0 1-1-15,4 4-36 16,1 2 35-16,1 3-36 16,3 5 6-16,3 0 40 15,-1 6-12-15,6 2 13 16,3 6-1-16,2 3-3 15,6 3 3-15,8 0-5 16,5 0 6-16,2 0-1 0,9-2 2 16,15-1 0-16,9 0 4 15,8-4 3-15,8 0-9 16,7-7 1-16,7-5 0 16,16-5 1-16,18-5 5 15,16-6 29-15,5-6 2 16,-9-10-26-16,-11-5 11 15,-11 0-12-15,-2-4-10 16,-15-7 25-16,-10-3-25 16,-14 3 9-16,-6-3-9 15,6-4 8-15,4-6 7 16,2-4-2-16,-9-3-13 16,-3 0 29-16,-5-3-27 15,-7 0 17-15,-6-1-19 16,-4-4 14-16,-2 0-14 0,-5-2 0 15,-2-1 6-15,-2-4-4 16,-4-1-2-16,-3-3-22 16,0-1 16-16,0 1 0 15,-7-1 5-15,-3 2 1 16,-1 1 0-16,-2 3 3 16,2 3-3-16,-3 0 0 15,-2 4 0-15,-4 1-1 16,-6 1 1-16,-3 2 1 15,-9 0-1-15,-4 3 0 16,-5 2-3-16,-4 7-7 16,-6 4 9-16,-4 3 1 15,-5 5 16-15,-1 3-16 0,2 3 1 16,1 3 14 0,4 1-15-16,5 0 0 0,1 2-10 15,2 10-2-15,-2 5-6 16,0 4-12-16,-1 4-1 15,3 5-7-15,0 4-79 16,3 5 59-16,4 10-15 16,-10 36-44-16,11-7-52 15,7-2-615-15</inkml:trace>
  <inkml:trace contextRef="#ctx0" brushRef="#br0" timeOffset="-174037.35">1633 15643 772 0,'0'0'187'0,"0"0"-140"15,0 0-27-15,0 0 107 16,0 0-36-16,0 0-17 16,-6-15-29-16,6 12-19 0,-2 1 6 15,0-1-32-15,0 1 1 16,1 2 15-16,-1 0-9 15,2-2 49-15,-1 2 16 16,-1-1-43-16,-1 1 35 16,3-2-21-16,0 2-33 15,0-1 44-15,0 1-34 16,0 0 7-16,0-1-14 16,0-1-13-16,16-2-12 15,7 0 12-15,14-4 0 0,8-1 7 16,13-2-6-1,5 0 6-15,1-1-1 0,0 2 3 16,0 3-18-16,-7 3 8 16,-5 1 1-16,-7 3-3 15,-4 0 3-15,-9 0 0 16,-7 0 0-16,-8 0-9 16,-6 0 8-16,-5 2-38 15,-4-2-45-15,1 0-50 16,-3 0-212-16,3 0-336 0</inkml:trace>
  <inkml:trace contextRef="#ctx0" brushRef="#br0" timeOffset="-173505.18">2321 15387 849 0,'0'0'211'15,"0"0"-181"-15,0 0-2 16,10 78 15-16,-4-36 57 16,0 4-11-16,3-1-59 15,-3-3-7-15,-2-8-4 16,-1-8-9-16,-1-10-10 16,-2-7 0-16,1-5 0 15,-1-4 19-15,0 0-7 0,0 0 24 16,0-13-13-1,0-8-23-15,-1-9-1 0,-7-10 1 16,-2-6 13-16,-2 0-6 16,3-4-1-16,-3 3-6 15,3 6 10-15,3 7-9 16,0 10-2-16,2 9-10 16,4 9-14-16,0 6-15 15,0 0 2-15,13 17 38 16,11 8 7-16,6 8 1 15,4 6-10-15,8 4 2 16,1-3-2-16,-1-3 2 16,-6-8 2-16,-8-4 5 15,-12-6-7-15,-10 0-12 0,-6-1 12 16,-13 2 29-16,-11 0 12 16,-10 1 56-16,1-4-35 15,0 0-3-15,5-3 12 16,4-5-58-16,6-1 10 15,9-4-23-15,9-4-48 16,0 0-153-16,3 0-820 0</inkml:trace>
  <inkml:trace contextRef="#ctx0" brushRef="#br0" timeOffset="-169833.4">3296 15359 844 0,'0'0'132'15,"0"0"-83"-15,0 0-3 0,0 0 6 16,0 0 77-16,0 0-23 15,0 0-79-15,-24-25 46 16,24 21-38-16,0-1 4 16,0 2-7-16,0-3-22 15,0-5-20-15,8 2 10 16,5-4-4-16,2-1-4 16,7 0 14-16,1 2-6 15,2 1 0-15,2 2-14 16,1 2 12-16,-1 7-11 15,0 0-14-15,-2 0 26 16,-4 14-35-16,-3 8-9 16,0 6 24-16,-8 10-121 0,-5 3 103 15,-5 4-6-15,0-1-10 16,-2 0 45-16,-11-6 13 16,-5-2-3-16,2-8 15 15,2-4-5-15,2-5-12 16,-1-8 2-16,7-5 0 15,-2-6 8-15,1 0-8 16,3-2-34-16,-2-10-48 16,1-3-42-16,2-2 93 15,3 3 17-15,0 2 14 16,0 1 19-16,0 6-19 16,3 1 11-16,8 4 31 15,3 0 10-15,3 0 55 0,5 8-71 16,2 5-23-1,1 0 38-15,-2 0-38 0,5 1 22 16,-2-5 2-16,-1-1-27 16,0-3-8-16,-1-2-2 15,0-3-30-15,6 0-55 16,-3-11-99-16,-8-1-306 0</inkml:trace>
  <inkml:trace contextRef="#ctx0" brushRef="#br0" timeOffset="-168467.3">3909 15395 732 0,'0'0'195'0,"0"0"-156"0,0 0 11 16,0 0 24-16,43 85 32 15,-28-53-22-15,0 1-48 16,1-1 41-16,-5-5-56 15,1-5-3-15,-2-6-12 16,-4-6 7-16,-1-3-26 16,-4-6 13-16,1-1-31 15,-2 0 30-15,0-1-49 16,0-13-28-16,0-8 41 16,0-6-12-16,0-5 48 15,0 0-21-15,0 2-51 16,0 8 72-16,0 3 1 0,10 13 0 15,2 7 25-15,3 0-25 16,3 22 46-16,6 6 34 16,1 7 1-16,-2 5 12 15,-1-2-29-15,0-4-21 16,-5-8-18-16,-2-7-12 16,-5-9-14-16,-4-5 1 15,0-3-5-15,-5-2-9 16,1 0 28-16,-1-6 12 15,-1-9 33-15,0-6-58 16,0-4 12-16,0-6-13 16,0 1 0-16,0 5 0 15,2 7 0-15,1 6-1 16,6 12-5-16,6 0-102 0,3 16 108 16,4 10 8-16,3 3-7 15,2-1 25-15,-3-5-25 16,-1-7 6-16,-1-5 4 15,-1-8-11-15,-3-3-1 16,1 0-18-16,-1-10 19 16,-5-8 0-16,-2-7-6 15,2-2-23-15,-5-2 4 16,-2 2-24-16,-2 5 25 16,-1 8-44-16,3 8 26 15,3 6-20-15,2 2 31 16,3 13 31-16,3 3 31 15,4-1-30-15,1-2 27 16,-2-4-17-16,2-8 0 0,-1-3 31 16,-5 0-34-16,2-2 39 15,-6-8-8-15,-3-4-38 16,-5-2 11-16,-4-1-12 16,0-2-12-16,-13-1-18 15,-11 0 5-15,-10 0-65 16,-2 1 83-16,-3 5-58 15,2 6 33-15,4 8-32 16,11 0 64-16,7 13 50 16,9 10-32-16,6 6 17 15,3 3 45-15,18 0-69 16,7-5 20-16,5-7-31 16,3-8-20-16,1-10 3 0,0-2 17 15,-4-11 0-15,-3-12-18 16,-5-10 20-16,-7-6-4 15,-5-4-15-15,-5-4 17 16,-5-2 1-16,-3 2 1 16,0 3 4-16,-6 6 34 15,-4 9-39-15,-1 8 35 16,2 13-4-16,3 8-19 16,6 18-12-16,0 32 25 15,15 32 33-15,18 21 32 16,3-7-69-16,2-24-10 15,-6-31-12-15,-11-21-53 0,6-4 40 16,1-4-22 0,0-6 27-16,-5-6-20 0,-7-1 16 15,-4-18 2-15,-6-10 10 16,-3-5-20-16,-3-4 1 16,0-2-17-16,0 4 10 15,-6 3-37-15,6 5-6 16,0 12 32-16,0 7-45 15,3 9-25-15,9 0 55 16,6 9 52-16,4 7 7 16,1-2 1-16,5 0 5 15,2-5-14-15,4-1 1 16,2 1 0-16,-5 5 47 0,3 2-14 16,-5 3 46-1,-4 4 11-15,-8 0-33 0,-8 0 62 16,-8-2-25-16,-1 0-43 15,-6-3 42-15,-9-4-43 16,-4-6-12-16,-2-5-14 16,3-3-24-16,0 0-52 15,6-11-68-15,3-3-134 16,5 0-273-16</inkml:trace>
  <inkml:trace contextRef="#ctx0" brushRef="#br0" timeOffset="-167483.82">6144 15144 1164 0,'0'0'217'0,"0"0"-173"16,0 0-7-16,0 0-37 16,0 0 21-16,0 0-1 15,-80-10-3-15,58 16 18 16,1 7-23-16,2 2 3 16,-1 4-15-16,5-2 0 15,2 0 0-15,4-1 3 16,4-3-3-16,4-1 0 0,1-5 0 15,0 0-38-15,9-1 31 16,10 0-11-16,4-3-27 16,8 1-1-16,6-1 5 15,1-3 41-15,-1 1-10 16,2 0 17-16,-2 1-8 16,-1 4 1-16,-2 1 0 15,-1 3 13-15,-2 5-12 16,-7 2 8-16,-3 3 17 15,-9 1-26-15,-9 3 60 16,-3-1-37-16,-6 2 28 16,-16-3 14-16,-8-1-31 15,-5-1 1-15,-2-5 9 0,-4-4-36 16,-1-5 45-16,4-6-16 16,1 0-20-16,6 0 21 15,5-6-36-15,4-3 14 16,4-2-15-16,6-2-1 15,3 0-38-15,2 1-38 16,4-2-36-16,3 7-53 16,10 0-84-16,10 2-110 15,-1 4-134-15</inkml:trace>
  <inkml:trace contextRef="#ctx0" brushRef="#br0" timeOffset="-167062.47">6518 15232 1196 0,'0'0'105'16,"0"0"-105"-16,0 0 0 15,0 0 12-15,0 0 49 16,0 0-25-16,-76 104 29 15,76-63 8-15,24 1-60 16,7 2 2-16,8-6-15 16,7-6-9-16,0-12 0 0,2-11-29 15,-3-9 15 1,-2-3 23-16,-4-22 2 0,-6-5 37 16,-8-9 9-16,-6-2 35 15,-11-5-28-15,-8 0-4 16,0 2 17-16,-21 1-7 15,-9 7-18-15,-6 3 18 16,-7 8-47-16,-5 8 1 16,-1 9-15-16,1 8-23 15,2 8 17-15,6 16-41 16,7 8-81-16,9 8-18 16,12 18-47-16,12-9-395 15,0-7-316-15</inkml:trace>
  <inkml:trace contextRef="#ctx0" brushRef="#br0" timeOffset="-166701.12">7022 15319 993 0,'0'0'155'16,"0"0"-34"-16,101 19-2 15,-56 0-20-15,-2 3-45 16,-10 4 35-16,-9 1 13 16,-9 2-53-16,-12 2-22 15,-3 3-4-15,-18 2-14 0,-9-2 29 16,-8-1-38 0,-3-4 20-16,2-9 46 15,2-7-55-15,7-6 16 0,5-4-27 16,10-3 2-16,7 0 46 15,5 0-48-15,2 0-6 16,19 0-4-16,10 0 20 16,11-6 2-16,3 1-12 15,5-1 0-15,2-2-13 16,20-3-112-16,-14 0-157 16,-4 2-488-16</inkml:trace>
  <inkml:trace contextRef="#ctx0" brushRef="#br0" timeOffset="-166370.06">8345 15283 1605 0,'0'0'300'0,"0"0"-274"16,0 0-4-16,0 0-22 0,0 0 7 15,130 0 8-15,-69 2 23 16,10-2-29-16,-2 0-9 15,-2 1 0-15,-6 1-38 16,5 1-8-16,-17 1-239 16,-16-1-470-16</inkml:trace>
  <inkml:trace contextRef="#ctx0" brushRef="#br0" timeOffset="-165635.94">9937 15154 990 0,'0'0'321'0,"0"0"-228"16,0 0-64-16,0 0 36 15,0 0-39-15,0 0 11 16,14-83-4-16,6 66-10 15,7 0 39-15,4 5-38 0,9 4-10 16,5 6 10 0,3 2-18-16,-2 2 9 0,-1 12-15 15,-13 3 7-15,-8 1-26 16,-13 4 19-16,-11 5-61 16,-3 1 5-16,-24 2-5 15,-10 1 31-15,-9 2 30 16,-8-5 0-16,0-5 18 15,-1-3-11-15,7-8 5 16,12-5 30-16,11-5-41 16,13-2-1-16,9 0 0 15,3 0 13-15,18-4-11 16,12-2-1-16,13 2 12 16,5 2 28-16,10 1-40 15,0 0 43-15,-1-2-31 0,-4 0-4 16,-6 0 22-16,-4-4-31 15,5-6-57-15,-11 0-107 16,-10 2-494-16</inkml:trace>
  <inkml:trace contextRef="#ctx0" brushRef="#br0" timeOffset="-164081.36">10772 15066 476 0,'0'0'486'0,"0"0"-437"16,0 0-4-16,0 0 44 15,101 10 36-15,-66 14-37 16,-1 8-50-16,0 4 51 16,-7 3-50-16,-6 1-38 15,-6-5 38-15,-9-4-38 16,-5-8 20-16,-1-8 20 15,0-7-32-15,0-6 36 16,0-2 2-16,0-9-47 16,0-11-11-16,-3-12-38 15,3-5 20-15,0-2 28 0,0-1-62 16,9 6 14 0,6 7-2-16,2 10 45 0,2 11 6 15,5 6 1-15,0 9 38 16,1 17 25-16,2 9-51 15,-2 2 25-15,-1 3-27 16,-4-2-11-16,-4-7 52 16,-4-6 8-16,0-9-22 15,-5-7-13-15,-1-9-25 16,2 0-19-16,0-15 7 16,0-11-17-16,4-8 0 15,0-2-56-15,-2 1 18 16,1 5 60-16,2 6 7 15,1 12 7-15,0 11 11 16,5 1 7-16,0 15 59 0,5 9-39 16,-2 0-13-16,4 3-7 15,-1-8-10-15,0-5-8 16,2-7-7-16,0-7 15 16,-2 0-9-16,1-14-6 15,-4-7-37-15,-1-3-7 16,-6 0-29-16,-5 4 49 15,-1 6 10-15,-3 9-7 16,0 5 21-16,3 2-27 16,1 17 27-16,4 3 38 0,5 0-28 15,2-1 5 1,3-5 20-16,0-3-28 0,1-6 21 16,1-5-27-1,-4-2-1-15,-2 0 39 0,-4-9-39 16,-6-5-7-16,-7-3-12 15,-3-1-9-15,-4-2 20 16,-17 0-32-16,-12-2 40 16,-6 3 37-16,-4 2-30 15,-3 6 2-15,7 8-9 16,8 3 0-16,13 2 41 16,10 18-33-16,8 6-7 15,6 7 26-15,20 0-27 16,8-3-1-16,9-6-47 15,5-8-53-15,3-10 11 0,-2-6-47 16,-6 0 18-16,-4-17 93 16,-3-9 13-16,-6-9 13 15,-8-5 0-15,-4-4 49 16,-8-6 13-16,-7-2 1 16,-3-3 25-16,-1 2 10 15,-16 6-18-15,-2 11 2 16,0 18-53-16,5 16-23 15,6 9 42-15,3 42-33 16,5 6-1-16,0 12 37 16,10 0-50-16,10-13 2 15,5 4-3-15,3-15 0 16,1-10 2-16,-1-11-2 16,-1-11 0-16,-4-9-1 0,-4-2-20 15,-3-13 20-15,-7-13-12 16,-3-7 10-16,-3-6-3 15,1-3 7-15,1 1-1 16,2 6 4-16,4 8-3 16,5 12-2-16,2 13-12 15,6 2 2-15,4 15 11 16,2 11 1-16,0 3 9 16,0 5 16-16,-5-4-25 15,-1-2 34-15,-9-2-29 16,-8-2 6-16,-4-4 31 15,-3-3-42-15,0-3 0 16,-15-3 37-16,-1-5-37 16,-4 0 27-16,3-6-28 0,0 0-28 15,4-6-5-15,2-17-95 16,5 3-233-16,5 1-887 0</inkml:trace>
  <inkml:trace contextRef="#ctx0" brushRef="#br0" timeOffset="-163428.98">13434 14875 674 0,'0'0'336'0,"0"0"-178"16,0 0-3-16,0 0 3 15,0 0-91-15,0 0-3 16,-4-73-17-16,4 68-37 16,0 2 18-16,0 3-28 15,0 0 5-15,0 0-5 16,0 0-10-16,4 3 10 16,-1 5 0-16,0-1 12 15,0-2 1-15,0 2-13 16,0-1 2-16,2 5 5 0,-1 3 9 15,5 11-26-15,0 7 10 16,3 6 0-16,3 7 3 16,-3 2 0-16,1-2 1 15,-2 0-2-15,-4-9 9 16,2-5-13-16,-3-9 2 16,-3-6-28-16,-3-3-106 15,0-6-168-15,0-5-280 0</inkml:trace>
  <inkml:trace contextRef="#ctx0" brushRef="#br0" timeOffset="-163239.94">13440 15001 1124 0,'0'0'246'15,"0"0"-183"-15,0 0-31 16,88-6-10-16,-35 6 43 15,9 0-40-15,7 6-9 16,1 1 22-16,12-4-38 16,-20-3-98-16,-15 0-542 0</inkml:trace>
  <inkml:trace contextRef="#ctx0" brushRef="#br0" timeOffset="-163027.12">13813 14754 1054 0,'0'0'307'15,"0"0"-204"-15,0 0-80 16,-1 104-21-16,8-57 26 16,9 3-27-16,7-4 8 15,-1-5-9-15,4-7-31 16,8-7-153-16,-6-12-201 15,-5-8-29-15</inkml:trace>
  <inkml:trace contextRef="#ctx0" brushRef="#br0" timeOffset="-162699.99">14259 15093 707 0,'0'0'353'0,"0"0"-146"15,31 77-49-15,-29-40 1 16,-2 1-19-16,-8-1-45 15,-14-1 11-15,0-7-80 16,-5-5 40-16,-1-8-12 16,2-8-54-16,4-8 23 15,1-3-23-15,6-20-12 16,2-6-10-16,7-6-46 16,6 2 19-16,0 4 42 15,13 7 14-15,6 11-5 16,7 11-2-16,2 0 0 15,3 14 31-15,4 6-18 0,1-1 9 16,-2 0 4 0,0-5-20-16,-1-5-10 0,1-9 4 15,-1 0-67-15,0-7-24 16,7-23-222-16,-7 2-282 16,-8 0 60-16</inkml:trace>
  <inkml:trace contextRef="#ctx0" brushRef="#br0" timeOffset="-162360.96">14505 14872 1326 0,'0'0'223'0,"0"0"-155"0,0 0-67 16,-28 86 15 0,28-35 31-16,7 9-28 0,19 0 4 15,5-2-23-15,6-12-14 16,6-9-4-16,4-12-20 15,2-17 35-15,3-8 3 16,-2-12 0-16,-3-21 27 16,-8-9 3-16,-11-9 14 15,-10-6 6-15,-12-2-43 16,-6-2 38-16,-12 3 58 16,-16 5-47-16,-9 8 18 15,-8 10-9-15,-10 15-25 16,-5 14 15-16,-3 6-33 0,2 22 6 15,3 10-28-15,7 10-3 16,9 4-59-16,4 25-93 16,8-10-168-16,9-9-268 15</inkml:trace>
  <inkml:trace contextRef="#ctx0" brushRef="#br0" timeOffset="-161543.33">13923 15126 838 0,'0'0'284'0,"0"0"-197"16,0 0-80-16,0 0 48 16,0 0-31-16,0 0 29 15,0 0 18-15,27-39-11 16,-15 31 30-16,6-1-22 16,2 2-17-16,2 2 38 15,5 1-40-15,1 4-4 16,2 0-7-16,0 0-26 15,-2 7-5-15,-5 3-5 16,-3 3 5-16,-3 1 8 16,-5 3-14-16,-2 0 13 15,-1 2-8-15,-5 3 1 16,-2 1-14-16,-2 1 1 0,0 0-4 16,-12-3-2-1,-1-1-14-15,-5-5 26 0,1-2 28 16,1-3-27-16,1-3 0 15,0 0-1-15,2-2 0 16,0 2 0-16,3-2 0 16,3 0 0-16,4 2-1 15,1 1-6-15,2 1 6 16,0-1 1-16,0 1 0 16,3 3 8-16,5-2-7 15,3 0 8-15,3-1-6 16,1-5 7-16,5 1-20 15,2-5 1-15,2 0 9 16,0 0 24-16,1-9-17 16,-1-5 12-16,-3 0 8 0,-3 1-19 15,-4 1-5-15,0 4-3 16,-2 5-5-16,0 1-12 16,2 2 10-16,2 0-43 15,6 0-35-15,-5 2-264 16,-3 1-441-16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3:20:02.3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23 224,'0'0'1808,"0"0"-1031,0 0-489,0 0-176,0 0 272,0 0-64,0 0-88,0 0-104,0-5-80,0 5-48,0 0 0,0-2 8,0 2 160,0 0-120,0-2 16,0-3-64,0 3-720,0-4-1489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05:10.06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1560 8058 428 0,'0'0'153'16,"0"0"-104"-16,0 0 10 15,0 0 59-15,0 0-46 16,0 0-5-16,-14-13-2 16,14 11-22-16,-1 1 29 15,1-1-71-15,0 2 42 16,-2 0 1-16,2 0-44 16,0 0 0-16,-1 0-11 0,1 0 2 15,0 0 8-15,0 0 1 16,0 0 0-16,0 0 13 15,0 0-4-15,0 0-8 16,0 0 15-16,0 0-10 16,0 0 49-16,0 0-4 15,0 0 4-15,0 0 29 16,0 0-18-16,0 0 38 16,0 0-12-16,0 0-67 15,0 0 29-15,0 0-30 16,0 0-5-16,0 0 8 15,0 0-27-15,0 0 0 16,0-1 0-16,0-6 2 0,9 0-14 16,7-3 12-16,2 3 0 15,3-2 0-15,6 1 10 16,-2 0-10-16,8 2 0 16,0 1-3-16,1 3-5 15,2 1 8-15,0 1 0 16,4 0 3-16,-3 0-2 15,1 6-1-15,-1 5 0 16,3 6-4-16,-4 0 2 16,0 3 2-16,-3 5 0 15,-5 3-1-15,-4 3-4 16,-8 3 5-16,-4 7 0 16,-6 3 0-16,-6 4 9 15,0 5-8-15,-13 1-1 0,-11 4 19 16,-9 0-19-16,-7-2 0 15,-2-2 0-15,-7-2 0 16,1-4 0-16,-6-9 0 16,1-8 0-16,1-14 19 15,2-7-3-15,3-10-16 16,5 0 0-16,3-10 0 16,3-7-16-16,9 0 14 15,5-2-45-15,6-6-129 16,5 4-118-16,8 4-307 0</inkml:trace>
  <inkml:trace contextRef="#ctx0" brushRef="#br0" timeOffset="352.22">1749 8163 601 0,'0'0'192'0,"0"0"-134"16,0 0-45-16,0 0 33 16,0 0 148-16,0 0-54 15,28 77 4-15,-17-38-31 0,4 7 15 16,-2 7 0-16,-2 5-71 15,-5-2 24-15,1-1-52 16,-7-1-21-16,0-4 18 16,0-3-19-16,0-5-7 15,0-7 0-15,0-6-2 16,0-9-14-16,0-6-22 16,0-9-151-16,8-2-80 15,-1-3-471-15</inkml:trace>
  <inkml:trace contextRef="#ctx0" brushRef="#br0" timeOffset="1418.92">569 8629 1177 0,'0'0'234'16,"0"0"-156"-16,0 0 35 16,0 0 11-16,0 0-19 15,0 0-52-15,-10-79-12 16,10 49 6-16,0-1-47 16,0-1 10-16,0-1-10 15,0-1 6-15,0-1-3 16,0 3-3-16,0 3 0 0,0 5 6 15,0 7 2 1,0 7-8-16,0 3 0 0,0 4-1 16,0 3-6-16,0 0 7 15,0 0 0-15,2 0-6 16,5 14-18-16,2 9 24 16,3 10-1-16,4 13 1 15,2 5-1-15,-3 6 1 16,4 0 0-16,-2 0 10 15,-4-5-10-15,1-7 0 16,-5-3 0-16,-2-11 1 16,-4-4-7-16,-3-6 7 15,0-5-1-15,0-5 14 16,0-2-3-16,-5-6-11 16,-5 0 0-16,-2-1 1 0,-7-2 14 15,1 0-15-15,-3 0 0 16,3 0 6-16,5 0 4 15,-2 0-11-15,9 0 1 16,0 2-10-16,4 1 9 16,1-3 1-16,1 0 0 15,0 0-2-15,0 1-14 16,3 0 7-16,13 2 8 16,7 0-5-16,2-3 6 15,8 0 0-15,-3 0 7 16,-2 0 2-16,-1-8 3 15,-5-2-13-15,-2 3 1 0,-4-3-20 16,6-10 9-16,-5 4-205 16,-4-2-526-16</inkml:trace>
  <inkml:trace contextRef="#ctx0" brushRef="#br0" timeOffset="2102.44">571 7957 816 0,'0'0'165'0,"0"0"-128"16,0 0-12-16,-91 37 38 15,61-20 4-15,3 4-9 16,2 1-25-16,0 6-10 16,-2 5 12-16,4 5-34 15,-4 6 38-15,2 5 80 16,-2 4-79-16,5 1 23 16,4 4-25-16,5-1 17 15,7-1 27-15,6 2-56 16,0-3 28-16,16 1 5 15,8-1-27-15,13-2 28 0,5 1-45 16,10-3-5 0,3 0 18-16,4-2-27 0,0-7-2 15,1-5 1-15,3-8 0 16,-4-8 8-16,-2-9-7 16,1-11 4-16,-3-1 23 15,-1-16-22-15,-3-9 16 16,-4-10 2-16,-3-9-15 15,-4-6 21-15,-9-8-29 16,-1-14 6-16,-5-11 10 16,-8 3-16-16,-11 10-1 15,-2 8 0-15,-4 9 8 0,-9-6 5 16,-9-9-13 0,-9 3 1-16,-7 4 16 0,-9 7-16 15,-2 2-1-15,-10 9 0 16,-3 6 1-16,-5 7-7 15,2 7 8-15,-2 9-2 16,2 9 0-16,3 5-3 16,6 7 3-16,1 17-8 15,5 10-6-15,7 12 2 16,-1 17-16-16,13 17-25 16,9 15-18-16,6-14-150 15,12-21-361-15</inkml:trace>
  <inkml:trace contextRef="#ctx0" brushRef="#br0" timeOffset="3078.02">2412 8664 980 0,'0'0'207'0,"0"0"-148"16,0 0-27-16,0 0-32 15,0 0 13-15,0 0 7 16,0 0 9-16,55 7 36 16,-33-7-20-16,0-8 3 15,-5-6 26-15,1-3-40 16,-6-2 31-16,-2 0-40 16,-4 0-15-16,-6 1 30 15,0 1-39-15,0 3 4 16,-8 2 2-16,-9-1 9 15,-4 4-13-15,-2 3-3 16,-2 3 0-16,1 3-12 16,2 0-1-16,4 7-9 15,0 10 10-15,6 9-33 0,2 5 39 16,5 4-2-16,5 6 8 16,0 1-5-16,6 2 5 15,9-2 0-15,5-3 0 16,2-4-8-16,2-5 8 15,1-8 2-15,3-5-1 16,2-8 40-16,3-7-41 16,1-2 20-16,5-14 1 15,3-14-11-15,17-31-20 16,-9 3 2-16,-9 1-315 0</inkml:trace>
  <inkml:trace contextRef="#ctx0" brushRef="#br0" timeOffset="3369.48">2889 7864 1453 0,'0'0'198'0,"0"0"-167"15,0 0-31-15,0 0-8 16,0 0 8-16,-21 103 0 15,21-17 15-15,15 39 26 16,10 18-34-16,5 0 31 16,-2-17-13-16,-8-26-24 15,1-25 26-15,-9-19-20 0,-4-19-7 16,-3-6 6-16,1-2-6 16,0-3-51-16,-1-3-79 15,-5-14-62-15,0-9-111 16,0 0-20-16</inkml:trace>
  <inkml:trace contextRef="#ctx0" brushRef="#br0" timeOffset="3723.93">2950 8716 819 0,'0'0'234'16,"0"0"-164"-16,0 0-69 16,0 0 135-16,0 0-11 15,0 0 17-15,113-17 43 16,-74 11-87-16,4-8-60 0,-2-2 12 15,-4-5-41-15,-3-3 4 16,-4-2-13-16,-9-1 6 16,-3 2 7-16,-11-1-13 15,-5 1 0-15,-2 1 3 16,-3 4-2-16,-12 3-2 16,0 6-4-16,-1 6-29 15,-1 5 15-15,4 10-29 16,1 19 48-16,4 14-3 15,7 10 12-15,1 7-9 16,6 4 13-16,15-2 0 16,13-7 56-16,3-10-57 15,7-12-11-15,3-16 15 16,0-16-16-16,2-4-63 16,7-43-60-16,-12-1-160 0,-11-1-265 0</inkml:trace>
  <inkml:trace contextRef="#ctx0" brushRef="#br0" timeOffset="4739.08">3684 8398 1324 0,'0'0'284'15,"0"0"-226"-15,0 0-46 16,0 83-12-16,0-36 15 16,0 6-9-16,3 1 52 15,10-4-33-15,1-8-5 16,-1-8 2-16,-1-10-7 15,-3-10-14-15,0-11-1 16,-5-3 12-16,-1-3 7 0,-1-16 6 16,-2-7-10-1,0-4 15-15,0-8-19 0,0-1-11 16,-5-2 0-16,4 0-12 16,1 0 6-16,0 3-7 15,7 5-33-15,11 5-5 16,2 9-7-16,2 8 39 15,5 11 0-15,1 0-3 16,2 12 15-16,0 14 14 16,1 9 0-16,-1 8 68 15,0 6 5-15,-8 6-39 16,-1 3 3-16,-6-5-37 0,-6-8 32 16,-3-9-38-1,0-12 1-15,0-12 6 0,-5-7 4 16,-1-5-12-16,0-2 15 15,0-18-7-15,-1-12 11 16,-6-6-19-16,-1-11-15 16,5-2 13-16,0 1-66 15,3 4 23-15,0 7 0 16,0 10 12-16,12 12 23 16,3 12 10-16,0 5 0 15,4 13-10-15,2 18 24 16,0 8-12-16,1 9 52 15,-1 2-29-15,3 4 18 16,-6-6-17-16,0-7-1 16,-3-10-1-16,-2-12-16 0,-4-8-8 15,-3-9 0-15,0-2 1 16,-3-17 9-16,3-12-4 16,0-7-6-16,-3-7 0 15,3-4-1-15,-3 4-19 16,6 2-2-16,-5 7-14 15,2 7 35-15,-1 11-14 16,1 8-4-16,0 8 6 16,1 0-66-16,2 22 67 15,0 12 6-15,4 9 6 16,1 6 4-16,8 2 18 16,2-5 66-16,4-6-41 15,4-8-41-15,2-8-1 16,-1-12-5-16,1-7 0 0,-4-5 7 15,0-5-7-15,-6-12 0 16,-6-10 3-16,-5-6 5 16,-7-5-16-16,-3-3 8 15,-3-1-9-15,0 1 0 16,-3 4 9-16,-6 6 0 16,3 7 7-16,2 10 2 15,1 7-10-15,3 7 1 16,0 3-32-16,0 17 23 15,4 12 10-15,8 8-1 16,5 5 21-16,3-1-12 0,6-2 3 16,-1-7-12-16,2-6 8 15,-3-10-4-15,1-7-4 16,-1-10 0-16,-5-2 0 16,-2-12-35-16,-8-31-76 15,-2 4-140-15,-4-2-547 0</inkml:trace>
  <inkml:trace contextRef="#ctx0" brushRef="#br0" timeOffset="4867.39">4852 8325 1627 0,'0'0'256'0,"0"0"-198"16,0 0-58-16,0 0-33 0,0 0-1 15,0 0-76 1,0 0-280-16</inkml:trace>
  <inkml:trace contextRef="#ctx0" brushRef="#br0" timeOffset="6126.18">5256 8456 939 0,'0'0'238'15,"0"0"-177"-15,0 0 29 0,0 0-19 16,0 0-32-16,94 80 44 16,-70-39 49-16,-2 6-28 15,-2 5 23-15,-4-1-55 16,-4-3-41-16,-2-8 9 15,-5-11-39-15,-2-10 11 16,-3-8-12-16,0-11 0 16,0 0 19-16,0-17 24 15,0-14-30-15,-3-10-13 16,0-8-1-16,3-2-27 16,0 3-21-16,0 7-9 15,0 12 58-15,9 12-15 16,1 12 15-16,5 5-6 0,3 17 20 15,3 17 0 1,3 9 20-16,1 4-18 0,0 0 32 16,-2-6-34-16,1-10 6 15,1-8-5-15,-1-13-5 16,-3-10-10-16,6-2 0 16,-2-23-50-16,-1-6-6 15,-5-11-65-15,-4-3-79 16,-4-1 38-16,-4 5 4 15,-4 9 156-15,-3 12 2 16,3 13 126-16,-3 7-6 16,3 17-101-16,0 18 36 0,8 9 36 15,2 6-39-15,2 0 19 16,10-6-16-16,5-6-8 16,3-13 0-16,1-9-47 15,3-13 8-15,-1-3 4 16,-3-17-5-16,-5-16-14 15,-8-8-2-15,-4-5-41 16,-13-4 49-16,-3 0-22 16,-9 6 23-16,-15 4-11 15,-7 10 7-15,-3 9 4 16,-4 13 0-16,0 8 7 16,2 8-15-16,3 21 8 15,6 10 0-15,9 9 0 16,8 5 6-16,10 2-6 15,0-8 0-15,16-6 1 0,9-10 11 16,5-14-11-16,5-13-1 16,-1-4 3-16,3-15 9 15,-2-12-24-15,-7-7 7 16,-3-5-33-16,-11 0 31 16,-1-3-2-16,-7 6 9 15,-3 5 19-15,-1 9-13 16,-1 13 17-16,2 9-23 15,4 9 6-15,1 24-5 16,9 10 0-16,3 10-1 16,7-1 36-16,3-5-34 15,1-9 23-15,2-14-25 16,-3-12 1-16,-3-12 14 16,-2-4-13-16,-7-23-2 15,-2-11 0-15,-5-8-28 0,-5-5 17 16,-6-2-2-16,0 1 13 15,0 6-15-15,-6 9 15 16,0 10 0-16,3 13 0 16,3 14-20-16,0 6 14 15,0 25-3-15,9 14 9 16,1 10 30-16,1 1-30 16,-1 0 15-16,-1-8 9 15,0-10-13-15,-1-10 6 16,-5-11-17-16,-2-11 1 15,-1-6 22-15,0-11-21 16,0-19 14-16,-1-10-16 0,-2-9-12 16,3-8 12-16,0 2 0 15,10 3 1-15,11 11 13 16,10 10-3-16,2 14-7 16,3 10-4-16,4 7 19 15,-1 0-19-15,19 13 0 16,-9-1-44-16,-7-2-292 0</inkml:trace>
  <inkml:trace contextRef="#ctx0" brushRef="#br0" timeOffset="6929.96">7423 8739 1227 0,'0'0'236'16,"0"0"-124"-16,0 0-1 16,0 0 10-16,0 0-18 15,0 0 8-15,91 19 6 16,-60-37-81-16,-1-9-1 15,0-4-35-15,-7-2 18 16,-6-4-11-16,-6 1-7 16,-8 3 0-16,-3-2-6 15,0 5 6-15,-11 3-14 16,-8 6-1-16,-2 5-3 16,-3 7 5-16,-1 9 11 15,3 0 2-15,2 12-17 16,2 15 16-16,8 8 0 0,5 7 1 15,5 11-3-15,5 3 3 16,16 4 0-16,10 0 0 16,9-6 18-16,5-11-9 15,3-10-11-15,0-13 2 16,-2-14-7-16,-3-6 6 16,-3-20 1-16,-4-14 0 15,-3-11 9-15,-5-11-3 16,-6-14-12-16,-11-19 6 15,-8-17-31-15,-3 1 30 16,-12 18-19-16,-6 25 19 16,3 29-20-16,2 12 28 0,1 3-7 15,-3 6 0-15,3 5 9 16,6 9-1-16,3 40-8 16,3 38 1-16,9 36 55 15,15 14-28-15,4-4 19 16,-2-30-25-16,-7-32-21 15,-5-21 48-15,0-9-34 16,0-2-14-16,10-5-1 16,10-7-28-16,-4-9-90 15,-5-11-224-15</inkml:trace>
  <inkml:trace contextRef="#ctx0" brushRef="#br0" timeOffset="7343.79">8645 8085 1352 0,'0'0'299'15,"0"0"-171"1,0 0-79-16,0 0-30 0,0 0 63 16,0 0-12-16,0 93-3 15,7-31-21-15,2 20-33 16,3 24 61-16,-3 6-33 15,-3-8-8-15,0-24-8 16,-2-24-13-16,-2-17-13 16,1-8 1-16,1-1-4 15,1-2-13-15,-2-4 0 16,3-14-69-16,-3-12-78 16,-1-16-318-16,-2-9-680 0</inkml:trace>
  <inkml:trace contextRef="#ctx0" brushRef="#br0" timeOffset="7944.71">8469 8154 1475 0,'0'0'247'0,"0"0"-181"15,0 0-31-15,0 0 52 16,0 0-10-16,27-73-14 15,-4 57-6-15,4 1-51 16,6 1 18-16,3 3-24 16,1 1 1-16,1 4 3 15,2 5-4-15,-3 1 0 0,2 0 5 16,-2 7 3-16,2 7-8 16,-5 4 0-16,-4 6 0 15,-3 6 0-15,-9 7 2 16,0 7 23-16,-11 9 28 15,-7 5-47-15,0 4-1 16,-9 3-5-16,-12 1 1 16,-4-2-1-16,-3-5 0 15,-2-5 0-15,2-10 6 16,-1-11 3-16,5-10-10 16,2-11 1-16,1-7-3 15,3-5 1-15,5 0 2 16,2-10 0-16,2-6-1 15,-1 0-2-15,7-3 3 16,0-1 0-16,3-1-10 0,0 0 4 16,1-1 6-16,12 2 0 15,1 3 2-15,3 5 7 16,4 8-9-16,2 4 0 16,4 2 7-16,3 17 21 15,6 7-3-15,-2 5 26 16,1 4 20-16,-4 0-62 15,2 0 13-15,-3-1-22 16,-2-5 7-16,2-2-25 16,-3-4 2-16,1-1-77 15,8-2-45-15,-6-3-138 0,-7-5-606 16</inkml:trace>
  <inkml:trace contextRef="#ctx0" brushRef="#br0" timeOffset="8223.1">9328 8788 1294 0,'0'0'526'0,"0"0"-422"15,0 0-73-15,0 0-15 16,0 0-16-16,0 0 7 16,0 0 40-16,-9 59-26 15,9-51-13-15,3-6-8 16,3-2-7-16,1 0-6 15,-2-11-29-15,-1-7-36 0,-1-1 22 16,-3 4 8-16,0 3 48 16,0 5 74-16,-1 7 12 15,-5 2-10-15,-1 15-70 16,4 3 4-16,3 1-20 16,1-4-103-16,9-8-818 0</inkml:trace>
  <inkml:trace contextRef="#ctx0" brushRef="#br0" timeOffset="8963.94">9680 7962 1273 0,'0'0'264'0,"0"0"-93"15,0 0-97-15,0 0 7 16,0 0-8-16,0 0 8 16,0 0-15-16,-3 0-65 15,3 5 26-15,0 10 2 16,9 9 24-16,2 10 21 15,2 10-73-15,-1 7 11 16,1 18-1-16,-2 18 1 16,-4 15 9-16,0 4-15 15,-4-20-5-15,-1-22 12 0,-2-23-13 16,0-5 0 0,0 3 0-16,3 3 2 0,1-1-2 15,1-3 0-15,4-6 0 16,1-8 3-16,-2-5-3 15,-1-10 0-15,1-5-1 16,-1-4-21-16,2 0 20 16,2-10 2-16,3-5 0 15,0-1-17-15,2 2 15 16,1 1 2-16,1 5 0 16,1 3 4-16,-1 1-4 15,4 1 1-15,0 3 7 16,3 0 42-16,0 0-49 15,0 0 34-15,2 0-22 16,-2 0-11-16,-1 3 30 0,-3-3-32 16,-3 0 0-1,-3 0-1-15,-5 0-22 0,-1 0-69 16,-3 0-57-16,-4 0-243 16,1-6-749-16</inkml:trace>
  <inkml:trace contextRef="#ctx0" brushRef="#br0" timeOffset="9484.09">10430 8726 791 0,'0'0'741'16,"0"0"-534"-16,0 0-115 15,0 0-26-15,0 0 9 16,0 0-39-16,0 0 29 16,-9 51-29-16,9-31-8 15,0-1-3-15,2-4-19 16,8-3-6-16,-1-5 0 15,0-4-1-15,1-3-17 16,-1 0 18-16,-1-7-6 16,0-6-6-16,-1-2-5 15,-6-1 17-15,-1 1-1 0,0 0 0 16,0 4 1-16,-8 1 1 16,-3 5 15-16,3 5 17 15,1 0-32-15,-2 5-1 16,5 12 0-16,1 3 0 15,3 1 6-15,0-2-5 16,0-5 0-16,1-6 8 16,8-6-8-16,0-2-1 15,0 0 0-15,-1-12-6 16,-2 0 6-16,-2 5 0 16,-4 1 0-16,0 6-1 15,-7 0-28-15,-7 0-531 0</inkml:trace>
  <inkml:trace contextRef="#ctx0" brushRef="#br0" timeOffset="25170.76">1609 9491 1030 0,'0'0'257'16,"0"0"-196"-16,0 0 25 16,0 0 52-16,0 0-19 15,0 0-27-15,0-2-39 16,0 2-3-16,0 0 14 16,0 0-33-16,0 0 0 15,0 0-13-15,0 0-9 16,0 0 13-16,0 2-20 15,-3 10 14-15,-3 5-15 0,1 7 1 16,-2 3-2 0,1 7 0-16,2 4 1 0,-1 1-1 15,2 5 0 1,0-4 0-16,3-3 0 0,-3-4 0 16,3-8 0-16,0-5 0 15,0-9 2-15,0-5-2 16,0-4 0-16,0 0 0 15,0-2 0-15,0 0-1 16,0 0-11-16,0-7-16 16,0-7 22-16,0-6 5 15,0-6 2-15,-4-8 0 16,4-4 5-16,0-2-5 16,0-3-2-16,0 0 1 15,0 3-9-15,0 0-2 0,7 3 11 16,-1 6 0-16,0 2-6 15,-1 7 6-15,-1 6 0 16,-1 5-2-16,1 6-16 16,-2 4 17-16,1 1-13 15,3 0-5-15,3 15 18 16,4 9 1-16,1 10 0 16,7 6 0-16,-3 7 0 15,1 5 1-15,-1-4-1 16,-3-2 0-16,-2-5 8 15,-2-8-8-15,-2-7 0 16,-3-7-37-16,-1-2-102 0,-2-6-104 16,-1-5-405-16</inkml:trace>
  <inkml:trace contextRef="#ctx0" brushRef="#br0" timeOffset="25441.12">1597 9835 1109 0,'0'0'220'16,"0"0"-162"-16,0 0 24 15,0 0 11-15,0 0-5 16,0 0-12-16,0 0-22 0,58-27-7 15,-35 22-28-15,-4 1-3 16,2-1 16-16,-6 2-31 16,1 1-1-16,2-2 0 15,-3-1-129-15,-6-1-228 0</inkml:trace>
  <inkml:trace contextRef="#ctx0" brushRef="#br0" timeOffset="26844.9">1636 9311 501 0,'0'0'129'15,"0"0"-72"-15,0 0 29 16,0 0 44-16,0 0-50 16,0 0-32-16,0 0-27 15,0 0-20-15,0 0 10 16,0 0-11-16,0 0 0 15,0 0 6-15,0 0-5 16,0 0-1-16,0 0 1 16,0 0 27-16,0 0 51 15,0 0-14-15,0 0-2 16,0 0 29-16,0 0-23 0,0 0-30 16,0 0 18-16,0 0-2 15,0 0 22-15,0 0-14 16,0 0-21-16,0 0 18 15,0 0-48-15,0 0 7 16,0 0-19-16,0 0 0 16,6 0 0-16,7 0 21 15,1 2-3-15,1 1 9 16,1 0-21-16,5 4 2 16,-3 1 3-16,6 4-9 15,-2 2 44-15,-2 4-13 16,2 3-17-16,-1 5 24 15,-3 2-24-15,-2 1 12 0,2 4-28 16,-5 2 6-16,-2 3 10 16,-1 5-10-16,-1 3-5 15,-1 3 11-15,-4 5-10 16,-2 2-3-16,0 0 1 16,-2-3 0-16,0-4 3 15,0-6-3-15,-10-9 0 16,1-9 12-16,-4-6-11 15,1-5-1-15,0-4 0 16,-3-2 3-16,3-3-3 16,2-1 0-16,-1-1 1 15,4-2 11-15,-1-1 0 16,4 0-8-16,1 0 9 0,0 0-12 16,3 0 23-1,0 0-24-15,0 0-10 0,0 0 8 16,0 0-23-16,0 0 23 15,10 0 1-15,-1-3-5 16,2-5 0-16,2 1 6 16,-1-6 0-16,3-4-1 15,-3-5 0-15,0-1 1 16,-2-4 0-16,-1-6 13 16,-1-1-7-16,-2-3-6 15,-2-4 1-15,-4 1 10 16,0-2-4-16,0-2-4 0,-4 4-3 15,-7 0 1-15,-4 2-9 16,0-1 8-16,0 3-10 16,-4-1 9-16,5 1-39 15,-3 2 22-15,-4 3 11 16,6 2-32-16,-6 1 32 16,2 3-5-16,-1 3 12 15,1 2-13-15,4 3 15 16,0 3-2-16,3 5 0 15,6 1 0-15,0 3 4 16,2 1-4-16,1 1 1 16,0 0 13-16,1 1-14 15,2 2 0-15,0 0 0 0,0 0 0 16,0 0 3 0,0 0-1-16,0 0-2 0,0 0 0 15,0 0-7-15,0 0 6 16,0 0 1-16,0 0-3 15,5 2-3-15,1 4 6 16,1 3 0-16,2 1 3 16,-3 2 4-16,0-1-7 15,-1 1 0-15,-1 1 8 16,0 2-25-16,1 13 4 16,-1-6-114-16,-2-2-408 0</inkml:trace>
  <inkml:trace contextRef="#ctx0" brushRef="#br0" timeOffset="32753.92">2514 9489 491 0,'0'0'336'0,"0"0"-155"15,0 0-38-15,0 0-14 16,0 0 32-16,0 0-9 16,-19-50-31-16,13 42 12 15,-3-1-58-15,2 1-18 16,-1 3 3-16,2-1-34 15,-1 3 21-15,-2 2-33 16,0-1-14-16,-2 2 8 0,-3 0-8 16,-3 5 0-1,-2 13-12-15,1 6-23 0,-3 7 35 16,5 5-23 0,2 4 8-16,5 4 3 0,5 5-5 15,4 4 17-15,0 3 0 16,10 1-6-16,10-1 5 15,5-7 2-15,6-3-1 16,2-10 3-16,4-7-2 16,-1-12-1-16,-3-4 0 15,0-12-5-15,-5-1-8 16,0-10 10-16,-4-13 3 16,-4-7-4-16,-4-8 4 15,-7-1 0-15,0-2 0 0,-5 1-25 16,-4 7 25-16,0 4-23 15,0 10 2-15,0 7 15 16,0 9-35-16,0 3-79 16,0 3 14-16,0 16 51 15,12 10 54-15,5 5 2 16,10 2-1-16,1-5 0 16,2-8-8-16,-2-8-21 15,-4-9 15-15,-5-3 9 16,-5-3 4-16,-5-3 2 15,-2-8 16-15,-7-4 41 16,0-5 18-16,0-2 1 16,0-2-29-16,-13 1-26 15,-5 1 31-15,-6 0-52 16,-4 5 0-16,-5 0 35 0,-3 7-36 16,2 5-1-16,3 5-23 15,5 0-64-15,5 12-37 16,8 5-105-16,7-2-382 0</inkml:trace>
  <inkml:trace contextRef="#ctx0" brushRef="#br0" timeOffset="33490.87">2826 9622 796 0,'0'0'137'0,"0"0"-70"15,0 0 132-15,0 0-83 0,94 48-36 16,-73-19 9-16,1 5 20 16,-4 5-23-16,-3 4-41 15,-1-2-20-15,-3-4-5 16,-5-8-13-16,-1-6-5 16,-2-8-2-16,-3-7 1 15,3-6 5-15,-3-2-5 16,0 0-1-16,0-14-12 15,0-6-45-15,0-10-22 16,0-4-8-16,0-2 35 16,0 6 39-16,3 3-2 15,5 5 15-15,2 8-1 16,-1 6-11-16,0 6-10 0,4 2 22 16,2 10 10-1,0 12 15-15,0 7 1 0,6 7 32 16,-2-2 0-16,2 0-27 15,0-5-11-15,3-8-20 16,-3-7 7-16,0-8 0 16,-4-6-7-16,-3 0-23 15,-1-17-30-15,-4-6 36 16,-4-5-9-16,-2-3-19 16,-3 0-21-16,0 1-190 15,0 5 202-15,-2 5 35 16,-2 10 3-16,1 9 32 15,1 1-16-15,2 14 0 16,0 11 2-16,0 8 4 0,8 4 8 16,4-3 15-16,7-2 61 15,2-8-64-15,0-5-7 16,1-8-11-16,-1-10-8 16,0-1 6-16,-6-9 7 15,-6-11 0-15,0-6 32 16,-8-6-32-16,-1 1 10 15,0-1 19-15,-13 1-13 16,-2 4 88-16,-4 5-26 16,-4 5-22-16,2 6 17 15,-1 6-48-15,3 5-1 16,2 5-37-16,4 14 0 16,5 7-12-16,5 9-35 0,3 12-132 15,8-8-115-15,5-7-421 16</inkml:trace>
  <inkml:trace contextRef="#ctx0" brushRef="#br0" timeOffset="34247.98">3675 9670 1311 0,'0'0'289'15,"0"0"-288"-15,0 0 37 16,0 0-38-16,0 0 27 0,-33 77 30 16,33-39-19-1,0 2 21-15,11 1-42 0,8 0-11 16,3-4 9-16,5-6-9 16,0-9-6-16,0-8 0 15,3-9-24-15,-2-5 23 16,-4-9-43-16,-2-15-58 15,-5-8 34-15,-7-7 12 16,-4-2-3-16,-6 0 15 16,0 4 6-16,0 6 38 15,-12 7 12-15,0 9 27 16,2 7 44-16,1 8-42 0,3 0-2 16,3 17-37-16,3 14 9 15,0 9-11 1,0 4 13-16,18 2 15 0,1-3 8 15,5-10-35-15,7-8 0 16,1-8-1-16,2-12 7 16,-1-5-7-16,-2-13 0 15,-4-13-42-15,-6-12-30 16,-5-6-37-16,-5-2 4 16,-7 3-163-16,-2 3 150 15,-2 7 118-15,0 12 52 16,0 8-13-16,-2 13 32 15,1 0-13-15,1 22-35 0,0 10-7 16,0 9-3 0,3 3 39-16,7 1-21 0,2-4 8 15,-3-5 10-15,6-11-48 16,-6-9 12-16,-3-6-13 16,-3-10 7-16,-3 0 62 15,0-19 50-15,0-8-94 16,-8-8-25-16,-2-5-6 15,1-1 6-15,0 3 0 16,9 6 1-16,0 6 22 16,0 8-15-16,3 9-1 15,10 9 18-15,2 0 7 16,3 7 12-16,0 10-22 16,3 0-21-16,1 2 1 15,1-4-2-15,17 1-147 0,-6-6-131 16,-4-2-234-16</inkml:trace>
  <inkml:trace contextRef="#ctx0" brushRef="#br0" timeOffset="34587.37">4595 9696 1235 0,'0'0'506'0,"0"0"-448"16,0 0-50-16,-18 89 9 15,18-49 30-15,0 6-12 16,5-3 11-16,10-1-30 16,7-4-15-16,3-11 6 0,2-8-7 15,0-8-9 1,0-9-2-16,-6-2-19 0,1-16 30 16,-7-10-55-16,-9-8 54 15,-3-4-11-15,-3 1 11 16,-6 1 1-16,-10 5 6 15,-8 4-5-15,1 8 72 16,-5 4-18-16,0 7-19 16,-2 7-8-16,0 1-28 15,3 4-1-15,2 13-41 16,4 18-79-16,6-5-105 16,9 0-417-16</inkml:trace>
  <inkml:trace contextRef="#ctx0" brushRef="#br0" timeOffset="35306.81">5171 9709 1298 0,'0'0'348'15,"0"0"-287"-15,0 0-17 16,0 0-8-16,0 0 52 16,0 0-41-16,-81-22-8 15,65 34-30-15,7 8-3 0,1 7-2 16,7 7-4-16,1 5 0 16,4 6 0-16,15-2 9 15,7-2-10-15,6-6 1 16,1-11 0-16,1-10 7 15,-3-12-7-15,-2-2-12 16,-3-20 5-16,-5-13-26 16,-6-7 33-16,-3-9 0 15,-6-8 0-15,-6-1 14 16,0-2-13-16,-3-2-1 16,-15 6 0-16,0 3 6 15,-1 13 15-15,4 10-9 16,3 15-2-16,3 12 34 15,6 3-44-15,3 25 0 16,0 15-1-16,0 12-5 0,12 5 6 16,7 4 0-16,2 0 0 15,6-3 7-15,3-8-7 16,0-12 0-16,1-13-1 16,2-12-22-16,-6-13 14 15,3-8-52-15,-8-19-35 16,-1-11-15-16,-9-8 1 15,-6-2 67-15,-6 2 21 16,0 2 19-16,-3 6 3 16,-9 8 61-16,0 11 73 0,-3 12 8 15,7 7-79 1,4 17-32-16,2 17-17 16,2 15-13-16,2 6 44 0,13 3 2 15,6-3-10-15,4-7-2 16,6-12-34-16,1-13 5 15,-1-12-6-15,3-11-42 16,-1-6 3-16,-3-22-59 16,1-31-186-16,-5 5-293 15,-11 4-524-15</inkml:trace>
  <inkml:trace contextRef="#ctx0" brushRef="#br0" timeOffset="35504.14">5787 9369 939 0,'0'0'784'15,"0"0"-585"-15,0 0-104 0,0 0-45 16,0 0-34-16,-27 78 35 16,27-19 19-16,15 16-39 15,3-5 4-15,0-2-35 16,6-2 9-16,-8-16-19 16,-2 3-23-16,-7-13-35 15,-3-8-22-15,-4-14-208 16,-7-9-391-16,-5-9-336 0</inkml:trace>
  <inkml:trace contextRef="#ctx0" brushRef="#br0" timeOffset="36274.32">5781 9819 1053 0,'0'0'395'16,"0"0"-294"-16,0 0 79 0,0 0-76 16,91 2-53-16,-57 1-4 15,2-3-34-15,0 0 17 16,-2-6-5-16,-1-12-25 15,-3-8 39-15,-2-5-31 16,-4-3-7-16,-7-4-2 16,-4 3-37-16,-7 4 8 15,-5 4 14-15,-1 10 15 16,0 9 1-16,-7 8 20 16,-6 1-3-16,2 23-9 15,2 8-2-15,3 11-6 16,6 3 0-16,0 4 1 15,9-3 22-15,8-5-10 0,6-6-11 16,3-10 7 0,2-7-2-16,0-10-8 0,-1-7 1 15,1-2-32-15,-5-6 7 16,-1-11-29-16,-4-2-8 16,0-5 32-16,-5-1-30 15,-5 1-3-15,-2-2 5 16,-6 2 18-16,0 2 40 15,0 2 0-15,-3 4 7 16,-3 3 21-16,0 4 3 16,1 4 21-16,0 2-12 15,3 2-24-15,1 1 12 16,-1 0-28-16,2 0 2 16,0 0 5-16,0 0-1 0,0 0-6 15,0 0 0-15,0 0 1 16,0 0-6-16,0 0 5 15,0 4-1-15,0 10 0 16,0 7 2-16,3 4 27 16,4 7 3-16,1 4-15 15,1 3 30-15,0 0-46 16,3-3 10-16,-2-7-5 16,-2-5 8-16,2-7-16 15,-4-6 3-15,-3-7 0 16,-1-2-10-16,-2-2 10 15,0-2 0-15,0-11-8 16,0-8 16-16,-5-5-8 0,-1-6 6 16,3-2-6-16,0-3 11 15,3 6-11-15,0 1 0 16,9 7 5-16,6 6 5 16,3 3 1-16,1 6-11 15,1 3 2-15,-1 3-8 16,2 2-1-16,-3 0-90 15,6 9-135-15,-5 0-287 16,-4 2-255-16</inkml:trace>
  <inkml:trace contextRef="#ctx0" brushRef="#br0" timeOffset="37025.75">6677 9682 1264 0,'0'0'280'0,"0"0"-200"16,0 0-10-16,0 0-21 15,0 0 64-15,0 0 3 16,0 0-51-16,57 78-28 16,-43-34 20-16,0 6-27 15,-3 1-1-15,-2-5-21 16,3-5-1-16,-6-10 4 16,0-9-11-16,-2-10 0 15,-2-7 10-15,2-5-10 16,-4-5-13-16,1-18 7 15,-1-10-18-15,0-6 23 16,2-6-26-16,-2 0-1 16,0 1 20-16,0 9-29 15,3 8 37-15,3 13-1 0,-1 11 2 16,2 3 0-16,5 16 11 16,0 13 3-16,3 9 28 15,-2 2-26-15,2-1 4 16,0-3 3-16,0-8-24 15,-3-6 20-15,0-10-19 16,1-7 0-16,-2-5 2 16,-1 0-3-16,2-17-12 15,-1-7-10-15,-4-2-23 16,2-4 25-16,-3-2-2 16,-3 1 6-16,0 2 15 15,-3 5-21-15,1 9 22 0,-1 9 0 16,2 6 1-1,1 11 12-15,4 17-12 0,4 9 6 16,1 5 18-16,2 2-23 16,3-3 20-16,1-8 12 15,1-9-34-15,-1-10 17 16,-2-8-17-16,-2-6 0 16,-1-3-1-16,-4-14-4 15,-3-7-5-15,-3-6-3 16,-3-5-24-16,0 1 37 15,0-2-22-15,-10 4 22 16,-3 4-12-16,2 7 21 16,5 10-9-16,3 11 0 15,3 0 10-15,0 21-10 16,6 10 6-16,9 6 9 0,3 2 28 16,1-3-42-16,-1-3 14 15,0-8-15-15,0-5-8 16,-3-11 1-16,-3-6-44 15,-2-8-88-15,1-12-175 16,-7-4-543-16</inkml:trace>
  <inkml:trace contextRef="#ctx0" brushRef="#br0" timeOffset="37186.15">7168 9629 2058 0,'0'0'273'0,"0"0"-273"16,0 0-98-16,0 0-15 16,0 0 26-16,0 0-160 15,0 0-467-15</inkml:trace>
  <inkml:trace contextRef="#ctx0" brushRef="#br0" timeOffset="37949.44">7396 9665 1197 0,'0'0'67'15,"0"0"-66"-15,0 0 64 0,0 0 63 16,75 80 83-16,-53-45-43 16,-1 3-64-16,0 3-50 15,-2-5 7-15,-5-1-50 16,2-7 33-16,-4-5-4 15,-3-7-30-15,-3-7 3 16,0-4-13-16,-4-5-10 16,-2 0 0-16,0-14-24 15,0-10 20-15,0-4-8 16,0-5-28-16,0-1 49 16,0-2-38-16,0 4 6 15,3 7 27-15,4 6-11 16,3 13 17-16,1 6 0 0,5 12 0 15,-2 20 52 1,2 8-7-16,1 8-25 0,0-1 19 16,0-6-29-16,7-10 30 15,-5-11 0-15,4-14-30 16,-3-6-10-16,0-9-5 16,-4-16-55-16,-3-10 17 15,-5-8-100-15,-3-1-94 16,-5 2 14-16,0 6 32 15,0 5 149-15,0 14 42 16,-5 9 105-16,5 8 17 16,0 15-81-16,0 14 29 15,8 8 23-15,5 3-21 0,2-2-7 16,3-5-31 0,3-8-14-16,1-8-3 0,2-9-15 15,0-8-4-15,-5 0-30 16,-1-9-20-16,-4-11-42 15,-6-4-33-15,-3-1 26 16,-5 0 79-16,0 3 13 16,-2-1 9-16,-14 4 19 15,-2 3 7-15,-6 4 79 16,-1 4 28-16,-5 8-14 16,5 0-37-16,1 10-74 15,9 12 20-15,4 4 17 16,7 6 8-16,4-1 22 15,0-2-35-15,15-9-12 16,4-3 7-16,7-7-32 0,4-6 4 16,5-4-7-1,7 0-29-15,33-23-21 0,-10 0-58 16,-2-1-614-16</inkml:trace>
  <inkml:trace contextRef="#ctx0" brushRef="#br0" timeOffset="39015.78">8888 9827 110 0,'0'0'940'0,"0"0"-728"16,0 0-73-16,0 0-10 15,0 0 62-15,0 0-54 0,0 0-40 16,-21 1-6-16,21-1-68 15,0-4 7-15,0-2-25 16,0 1-3-16,0-2 5 16,8 2-7-16,2 1 0 15,3 3-1-15,5 1-1 16,2 1 2-16,4 15 12 16,-1 7-11-16,0 7 18 15,-4 4-19-15,-4 5 0 16,-1-1 0-16,-4 1 1 15,-4-4-1-15,-3 0 0 16,0-6 0-16,0-5 3 0,-3-6-3 16,1-6 0-1,-1-5 0-15,0-7 0 0,0 0-1 16,0 0 2-16,0-16 5 16,0-4 10-16,0-5-15 15,-1-4-1-15,-2-4 0 16,1-3-2-16,2 1 0 15,0-2 2-15,0 0 0 16,6 3 0-16,5 1 0 16,5 2 0-16,2 4 0 15,0 4-8-15,1 3 6 16,1 6 2-16,4 3 0 16,-2 6-1-16,0 5 1 0,-2 0 0 15,4 8 0 1,-2 14 1-16,3 7-1 0,-5 12 2 15,2 7 5-15,-3 5 24 16,-2 1-30-16,-2-2 39 16,-3-7 10-16,-3-8-35 15,3-9 28-15,-3-6-14 16,-3-7 2-16,1-3 1 16,-4-7-26-16,0-3-6 15,-2 0 0-15,1-2-25 16,1 0 25-16,0-7-82 15,0-6-40-15,2 2-196 0</inkml:trace>
  <inkml:trace contextRef="#ctx0" brushRef="#br0" timeOffset="40193.54">10199 9838 1247 0,'0'0'194'16,"0"0"-114"-16,0 0-61 16,-85 0 22-16,63 9 15 15,5 3-44-15,1 4 14 16,8 4-19-16,4 4-5 16,4 4 9-16,0 2-3 15,1 0 11-15,13 3 27 16,5 1-13-16,2-7 33 15,3-5-38-15,-3-8-27 16,0-8 37-16,-2-6-38 16,-4-6 16-16,0-16 18 15,-6-7-33-15,-2-12 18 16,-4-5-18-16,-3-6 0 0,0-3 6 16,0-2-6-1,-9-2-1-15,-4 2 0 0,-2 6-15 16,3 5 15-16,-3 11 0 15,3 9 0-15,2 11 7 16,5 9-7-16,2 6-18 16,3 14-4-16,0 19 6 15,0 14 15-15,5 9 1 16,8 9 0-16,4 1 15 16,2-1-6-16,5-6-3 15,0-10 4-15,3-10-8 16,1-15 9-16,-3-12-11 0,1-12 0 15,-4-1 5 1,-4-22-5-16,-3-6-7 0,-6-7-2 16,-3-5-35-16,-5 0 36 15,-1 1-12-15,0 4 20 16,-9 8-2-16,0 8 4 16,2 11-2-16,3 9 27 15,4 7-26-15,0 34 18 16,10 24-3-16,9 5 21 15,5-4 23-15,6-12-60 16,3-19 15-16,6-3-15 16,5-7-31-16,1-19-7 15,6-18-122-15,-12-16-219 16,-11-9-994-16</inkml:trace>
  <inkml:trace contextRef="#ctx0" brushRef="#br0" timeOffset="40660.64">10706 9529 110 0,'0'0'1406'0,"0"0"-1240"15,0 78-65-15,6-14-24 16,12 22-20-16,3-4 28 16,1-10-28-16,-1-13-55 15,0-20 26-15,3-3-18 16,3-5-7-16,-2-14-3 15,-4-12 0-15,0-5-10 16,-2-19-29-16,-5-9-12 0,-1-7 4 16,-5-1-14-16,-4 1 23 15,-2 9 36-15,-1 9-11 16,-1 13 12-16,3 4-14 16,2 26-3-16,3 12 18 15,4 7 7-15,6 1 24 16,5-6 13-16,2-7-34 15,3-15 9-15,1-11-6 16,-1-7-12-16,-3-12 39 16,-4-18-14-16,-7-10-8 15,-8-5-3-15,-6-1-6 16,-2-2-9-16,-23 6 2 16,-5 5 9-16,-7 8 62 15,-5 11-19-15,-1 13-10 16,2 5-13-16,7 16-30 0,6 13-2 15,7 8-18-15,18 21-68 16,3-12-101-16,0-5-776 0</inkml:trace>
  <inkml:trace contextRef="#ctx0" brushRef="#br0" timeOffset="41049.57">11425 9786 1536 0,'0'0'378'0,"0"0"-273"15,0 0-9-15,0 0-69 16,0 0-17-16,0 0 20 16,0 0-30-16,-48 32 0 15,44-14 0-15,2 4-25 16,2 1 22-16,0-2-6 15,14-1 0-15,8-3-4 16,5 0 4-16,4-1 9 16,2-1-1-16,-2 1-1 15,-2 1 2-15,-8 0 1 16,-6 2 7-16,-11 0 45 16,-4 2-22-16,-6 1 23 15,-18-3 0-15,-7 1-48 0,-8-4 25 16,-5-6-22-16,0-3-9 15,5-4 12-15,11-3-12 16,9 0-24-16,19 0-66 16,0-10-105-16,7 1-401 0</inkml:trace>
  <inkml:trace contextRef="#ctx0" brushRef="#br0" timeOffset="41951.87">11746 9828 620 0,'0'0'640'0,"0"0"-515"16,0 0 74-16,0 0-52 0,0 0-15 16,0 0-22-16,0 0-85 15,-16 26 15-15,16-2-22 16,0 5-2-16,0 6 28 15,7 3-43-15,0-2 12 16,2-4-13-16,0-6 9 16,-3-8-10-16,0-7 1 15,-3-5 0-15,-1-6 9 16,-2 0-7-16,0-16-2 16,0-8 0-16,0-8-18 0,0-6 9 15,0-1 6-15,0 1-7 16,0 6 4-16,6 8-9 15,7 10 15-15,-1 6-8 16,7 8 7-16,4 0 1 16,2 3 0-16,5 4 2 15,0-3 32-15,0-4-27 16,-2 0-7-16,-1-4 0 16,-5-12 2-16,-2-4 7 15,-6 1-8-15,-8-3-1 16,-6 2 0-16,0 3-3 15,-4 5 3-15,-12 5-2 16,-1 7 2-16,-1 0-7 16,2 19 8-16,1 13-1 15,7 11 32-15,5 3-30 0,3 3 25 16,2-3 4-16,13-5-31 16,7-7 28-16,4-9-26 15,0-12 5-15,3-8-14 16,-1-5-30-16,0-7-12 15,-2-15-14-15,-5-6-60 16,-2-3-50-16,-4-2 30 16,-5 2 88-16,-5 2 54 15,-5 5 2-15,0 7 37 16,0 9 66-16,0 8-3 16,-2 7-25-16,1 17-45 15,1 9 36-15,0 6 5 16,6 0-46-16,12-4 11 0,3-6-24 15,6-11-7 1,4-9 13-16,0-9-18 0,2-1 6 16,-5-18-4-16,-4-10-3 15,-6-2-9-15,-9-5-4 16,-8-1 7-16,-1 3-4 16,-9 3 10-16,-14 4 0 15,-7 6 9-15,-5 9 0 16,-3 7 9-16,2 5-3 15,2 10-8-15,7 13 11 16,9 5-18-16,5 2 0 16,11 2-1-16,2-1-6 0,12 2 5 15,34 6-64-15,-4-8-132 16,1-7-411-16</inkml:trace>
  <inkml:trace contextRef="#ctx0" brushRef="#br0" timeOffset="42415.8">12718 9810 1335 0,'0'0'502'0,"0"0"-404"16,0 0-6-16,0 0-92 16,0 0 10-16,0 0 11 15,0 0-8-15,-59 109 42 16,60-72-41-16,17 1-14 15,3-9 19-15,4-7-19 0,4-7-7 16,-1-11 6-16,2-4-55 16,-2-10 43-16,-4-16-28 15,-4-8 32-15,-4-9-10 16,-9-2 12-16,-4-6 7 16,-3-4 0-16,-7-2-27 15,-17-4 26-15,-7 0-12 16,-8-1 13-16,0 2 34 15,2 6-16-15,10 14 19 16,6 13-10-16,12 17-26 16,6 10 1-16,3 20-2 15,6 32 0-15,18 26 18 16,13 25-12-16,5 2-1 0,-6-16-5 16,-9-26-6-1,-11-26-4-15,-4-7-17 0,0 2-16 16,1-3-3-16,-1-1-70 15,-6-11-112-15,-3-8-71 16,-3-9-100-16,0-3 103 16,-10-11-347-16</inkml:trace>
  <inkml:trace contextRef="#ctx0" brushRef="#br0" timeOffset="42612.81">12887 9919 631 0,'0'0'389'16,"0"0"-194"-16,0 0-2 15,45-95-116-15,-20 72-37 16,3 7 48-16,0 5 37 15,2 9 15-15,0 2-61 0,-2 17-40 16,1 12 35 0,-8 5-22-16,3 6-10 0,-7-1 19 15,-3-2-61-15,-3-5 13 16,-1-6-13-16,-3-9-12 16,-1-7 11-16,-1-10-58 15,2-13-117-15,-5-6-334 0</inkml:trace>
  <inkml:trace contextRef="#ctx0" brushRef="#br0" timeOffset="42763.71">12994 9535 1448 0,'0'0'378'15,"0"0"-378"-15,0 0-21 16,0 0-505-16,0 0 144 15,63 77-223-15</inkml:trace>
  <inkml:trace contextRef="#ctx0" brushRef="#br0" timeOffset="42959.2">13260 9718 584 0,'0'0'1092'16,"0"0"-942"-16,53 97-81 0,-27-51-46 15,2 0 65 1,1-3 2-16,-3-8-6 0,1-6-42 16,-2-6-42-1,-1-7-25-15,-6-9-59 0,-1-7-80 16,-5 0-118-16,-6-10-458 0</inkml:trace>
  <inkml:trace contextRef="#ctx0" brushRef="#br0" timeOffset="43140.36">13473 9838 1373 0,'0'0'290'16,"0"81"-169"-16,1-32-26 0,9 2-54 15,1-10 6-15,1-11-47 16,9-14-33-16,-4-9-154 15,-1-7-506-15</inkml:trace>
  <inkml:trace contextRef="#ctx0" brushRef="#br0" timeOffset="43497.75">13683 9777 1510 0,'0'0'294'15,"0"0"-209"-15,0 91-42 0,8-49 9 16,8-4-13 0,4-3 20-16,5-7-44 15,3-6-6-15,2-7 1 0,-2-9-10 16,-1-6-12-16,-3 0 2 16,-4-9-24-16,-4-10-5 15,-6-7 32-15,-5-4 7 16,-5-1 11-16,0-1-4 15,-9 1 11-15,-12 2 31 16,-4 6-17-16,-2 2 49 16,-9 4-14-16,2 5-16 15,3 5 7-15,2 6-50 16,8 1 2-16,8 3-10 16,5 14-36-16,7 7 14 15,1 5-59-15,15 18-57 0,6-9-150 16,4-6-853-16</inkml:trace>
  <inkml:trace contextRef="#ctx0" brushRef="#br0" timeOffset="43943.14">14111 9674 954 0,'0'0'657'0,"0"0"-441"16,0 0-79-16,0 0-71 15,0 0-66-15,0 0 16 0,0 0-16 16,-70 54 13-16,70-37-26 16,0 0 13-16,8 0-51 15,8-3 6-15,8-1-43 16,4-2-15-16,4-1-35 15,2-2 75-15,1 1 63 16,-3 2 22-16,-2 2 73 16,-6 2 42-16,-5 0-21 15,-10 2-2-15,-7 0-33 16,-2 1-37-16,-5-3 28 16,-12 0-48-16,-6-3 1 15,-4-1 25-15,-3 0-4 16,2-1 42-16,3-1 2 15,2-2-36-15,7-2 0 0,3 0-54 16,3-4-11-16,4-1-25 16,3 0-94-16,3-4-63 15,0-5-36-15,0 2-697 0</inkml:trace>
  <inkml:trace contextRef="#ctx0" brushRef="#br0" timeOffset="49700.51">5660 6336 565 0,'0'0'147'0,"0"0"-84"16,0 0 13-16,0 0 36 16,0 0 40-16,0 0-25 0,0 0-56 15,0 0-42 1,0 0 25-16,0 0-12 0,0 0-1 15,0 0 10-15,0 0-32 16,0 0 5-16,-1 0-10 16,1 0-13-16,-2 0 26 15,1 0-24-15,-1 0 7 16,-1 2 5-16,2 1-7 16,-2 3-8-16,0 0 0 15,-2 5 1-15,1 2 2 16,-5 4-3-16,6 3 1 15,-3 3 5-15,0 1 2 16,1 1-8-16,2 2 0 16,-1-1 1-16,1-1-1 0,2 1 0 15,1 1 0-15,0-4 3 16,0 2-1-16,0-2-2 16,0-1 0-16,0-2 1 15,0-1-2-15,0-2 2 16,0-3-1-16,0-3 4 15,0-2-3-15,0-4-1 16,0 0 0-16,0-2-2 16,3-1 0-16,1 1 2 15,0 0 0-15,4 1 3 16,-2-1 6-16,7 1-9 16,-2-1 0-16,2 1 0 15,2-2 14-15,2 1 10 0,-1-3 8 16,-1 0 10-16,4 0-34 15,-1 0 27-15,0 0-5 16,1 0-18-16,2 0 26 16,-1 0-32-16,-1 0 9 15,-1 0-8-15,0 0 8 16,-2 0-15-16,-1 1 0 16,1 3 1-16,3-4 25 15,1 1-25-15,4 1 34 16,4-2-11-16,1 0-15 15,2 0 8-15,0 0-8 16,1 0-7-16,-1-2 23 16,-1 1-24-16,0-3-1 15,-2 3 3-15,-1 1 15 16,0 0-14-16,1 0-4 0,-1 0 0 16,0 0 24-16,4 0-16 15,-1 0-8-15,0 0 0 16,1 0 10-16,-1 0 9 15,0 0-19-15,0 0 1 16,1 0 15-16,-1 0-14 16,3 1-2-16,0-1 0 15,1 0 6-15,0 0 0 16,3 0-6-16,-1 0 1 16,0 0 24-16,0 0-19 15,0 0-6-15,1 0 0 16,-3 0-3-16,-1 0 2 0,1 0 1 15,1 0 0-15,-4 0 8 16,-1 0-2-16,0 0-6 16,-2 0 0-16,2 0-8 15,1 0 8-15,2 0 0 16,0 0 0-16,3 0 4 16,1 0 6-16,3 0-10 15,-1 0 0-15,7 0 9 16,-4-4-2-16,2 1 2 15,-3 0 3-15,-4 0 6 16,-1 3-12-16,-3-3-6 16,-2 3 0-16,3 0 0 15,-2 0 8-15,-1 0-2 0,0 0-5 16,2 0 18-16,0 0-10 16,0 0-9-16,3 0 0 15,-2 0 1-15,2 0 4 16,-1 0-5-16,1 0 0 15,-1 0 11-15,-1 0-9 16,3 0-2-16,-2 3 0 16,0-3-6-16,-2 0 6 15,1 0 0-15,2 0 2 16,2 0 8-16,-1 0-4 16,3 0-6-16,0 0 0 15,-1 0 0-15,3 0-2 16,-2 0 3-16,-1 0-1 0,1 0 7 15,-4 0-1 1,1 0-6-16,-5 0 0 0,-1 0-5 16,-3 0 4-16,1 0 1 15,-4 3 0-15,5 0 2 16,-2 1-1-16,-1 3-2 16,-1-3 1-16,0 2 0 15,1 0-6-15,0 1 7 16,3-4-1-16,-3 4 9 15,1-3-3-15,-1 0-6 16,-2 1 0-16,5-1-3 16,-3 0 1-16,1 0 2 15,2-2 0-15,0 1 3 0,1 1 3 16,1-1-7-16,-2-1 1 16,1 1-5-16,-1 1-1 15,0-1 7-15,1 0-1 16,1 1 8-16,1-1-7 15,-2 0-2-15,2 1 1 16,-3-2 0-16,0 1-8 16,1 0 9-16,-2-2-1 15,-1 1 6-15,-2 0-4 16,-1 1-3-16,0 0 1 16,-1 0-1-16,-3 1-5 15,0 0 6-15,-2 2 0 16,2-3 5-16,-3 2-4 15,1-1-1-15,-2-1 0 0,4 1 0 16,-4-1 0-16,2 0 0 16,-2 1 0-16,0-3 0 15,4 2 3-15,-2-2-3 16,-1 1 0-16,3-2 0 16,-2 1-3-16,1-1 3 15,0 0 0-15,0 2 0 16,-1-1 6-16,2 3-7 15,1-4 1-15,0 3 0 16,3-3 3-16,2 0-3 16,2 0 0-16,3 0-1 15,-1 0-6-15,2 0 7 16,-2 0 0-16,2-3 1 0,0-1 3 16,-2 1-4-1,1 2 0-15,-4-2-1 0,3 0-4 16,-1 2 5-16,0-1 0 15,1 0 0-15,-1 2 3 16,0 0-3-16,3 0 0 16,1 0-1-16,0 0-6 15,0 0 6-15,-1 0 1 16,0 0 0-16,-3 0 5 16,-3 0-5-16,-5-1 0 15,1-1 0-15,-4 2-2 16,-1-2 1-16,-3 2 1 15,-3 0 0-15,3 0 1 0,-5 0-1 16,-1 0 0 0,-5 0-1-16,-1 0-6 0,-3 0 7 15,2 0 0-15,-2 0 0 16,0 0 7-16,0 0-5 16,0 0-2-16,0 0 0 15,1 0-10-15,-1 0 4 16,2 0 7-16,1-7-1 15,0-3 15-15,2 0-14 16,-2-6-1-16,2-1 0 16,1-2 1-16,-1 0-2 15,-1-2 1-15,1-1 0 16,-2 0-1-16,0 1-5 16,1-2 5-16,-4 0-10 0,0 3 7 15,0-4-6-15,0 4 10 16,0-2 0-16,0 1 3 15,0 2-2-15,0-1-1 16,0-1 0-16,0 6-1 16,0 1-1-16,0 0 2 15,0 4 0-15,0 3 6 16,3 1-5-16,-3 1-1 16,3 1 0-16,-3 3-3 15,2-1-6-15,-2 2 9 16,0 0 0-16,0 0-1 15,1 0-7-15,2 0 8 16,0 3 0-16,0 2-1 0,-1 0-1 16,1-1 2-1,1-1-47-15,2 6-27 0,-2-4-119 16,-1-1-667-16</inkml:trace>
  <inkml:trace contextRef="#ctx0" brushRef="#br0" timeOffset="52229.89">12312 6467 522 0,'0'0'159'16,"0"0"15"-16,0 0 30 15,0 0-40-15,0 0-15 16,0 0-32-16,0-22-22 16,0 22-9-16,0 0-63 15,0 0-22-15,0 0-1 16,0 8 0-16,0 9 10 0,0 9 44 15,5 7-48-15,1 8 26 16,3 3-31-16,3 2 6 16,0-1 3-16,4 0-4 15,2-4-6-15,3-4 0 16,3-6 1-16,-2-5-2 16,7-5 1-16,1-3 0 15,4-4 15-15,6-4-6 16,2-1-9-16,4-5 0 15,0-3 1-15,2-1 8 16,0 0-8-16,2 0-1 16,4 0 11-16,3 0-3 15,4 0-8-15,3 0 0 16,3 0-2-16,3 0 1 16,3 0 2-16,14 0 4 0,13 2 14 15,18 1-11-15,2-3 5 16,-9 0 31-16,-10 0-37 15,-29 0 24-15,-11 0-30 16,-12 0 12-16,-1 0 24 16,10 0-36-16,8 0 29 15,8 0-5-15,0 3-24 16,1 1 36-16,9 1-37 16,14 0 9-16,12 0-2 15,0 0 8-15,-21-2-15 16,-20 0 0-16,-23 1 0 15,-3 3 13-15,9 0-7 16,10 3-1-16,6-1-2 16,1-1 13-16,1-3-13 0,-3-2-3 15,2-3 0-15,-3 0 4 16,-2 0-4-16,-2 0 0 16,-2 0 0-16,0 0 4 15,-1 0-4-15,1 0 0 16,1 0 0-16,-1 0 5 15,-1 0-5-15,0 0 0 16,-3 0-1-16,-1 0 0 16,0 0 0-16,0 0 1 15,0-5 0-15,1 2 7 16,1-5-7-16,-4 2 0 0,-2-2 0 16,-3 2-3-1,-8 0 3-15,-1 1 1 0,-8-1-1 16,-3 1 5-16,-5 1-5 15,-1-1 0-15,-1 3 0 16,-1 0-9-16,1 1 8 16,1 1 1-16,3 0 0 15,1 0-6-15,2 0 6 16,2 0 0-16,0 3 0 16,1 2-7-16,1 0 0 15,-1-3 7-15,0 2 0 16,-2-1 3-16,-4 0-2 15,-4 0-1-15,-5-1 0 0,0-2-1 16,-2 2 0 0,1 0 1-16,-3 1 0 0,1 0 5 15,-1 0-4-15,-3 1-2 16,1-1 1-16,-1-1-4 16,1-1 3-16,0 0 1 15,2 1 0-15,4-1 3 16,1 1-1-16,2 3-2 15,3-2 0-15,-1 0 0 16,2-1-2-16,-1-2 2 16,-3 0 0-16,4 0 5 15,0 0-4-15,1-5-1 16,3-3 0-16,-1 1 1 16,1-5-1-16,-1 0 0 15,-2-1 0-15,-5 1 11 0,-3-2-9 16,-3 3-2-16,-4 1 0 15,-3 3 1-15,-3 1 3 16,-3-2 2-16,0 1 16 16,0-3 27-16,-5-2-47 15,-4-4 3-15,-1-4-5 16,1-2-10-16,0-5 2 16,0-3 8-16,2-2 0 15,-1-2-12-15,1 0-13 16,-2 2 16-16,1 4-4 15,4 3 1-15,1 8 12 16,3 8 1-16,0 4 23 0,0 5-5 16,0 0-18-16,0 0-1 15,1 7 0-15,5 3 2 16,-1 3 4-16,-2 1-6 16,-3 10-43-16,-8-4-71 15,-10-3-552-15</inkml:trace>
  <inkml:trace contextRef="#ctx0" brushRef="#br0" timeOffset="54263.9">2682 10926 750 0,'0'0'241'16,"0"0"-121"-16,0 0 2 0,0 0 21 16,0 0-43-16,0 0-44 15,0 0 18-15,0 0 6 16,0-1 0-16,0-1 5 16,0-2-62-16,0-1 1 15,0-1-24-15,0-5 9 16,5 0-1-16,0-2-8 15,1 3 1-15,0-2 2 16,3 4-3-16,1-1 0 16,-1 2 0-16,-1 2-20 15,2 2 19-15,-1 3 0 16,0 0 1-16,3 0-1 16,-2 3-2-16,1 11 3 0,-1 5 0 15,4 4-4-15,-4 5 4 16,-1 6 0-16,0 4 7 15,0 2-5-15,-3 2 8 16,1-2-10-16,-1-4 0 16,-3-4 1-16,0-7-1 15,-1-6 7-15,1-2-2 16,-3-3 11-16,0-2-10 16,0-5-6-16,3-1 0 15,-3-2 1-15,0-1 10 16,0-2-11-16,0-1 0 15,0 0 17-15,0 0-16 16,0 0 34-16,0 0-1 0,0-1-5 16,0-8 8-16,0-2-36 15,0-6-1-15,0-4 0 16,0-4 12-16,0-5-10 16,0-3-2-16,3-3 0 15,4 3-12-15,1 0 8 16,1 0-20-16,2 3 11 15,3 4-13-15,1 2 20 16,-2 4 6-16,1 6 0 16,1 3-19-16,-3 7 18 15,1 4-5-15,-1 0 4 16,3 6-29-16,1 12 31 16,2 7 2-16,-1 7-2 15,-1 4 16-15,-4 5-3 16,-2 1-13-16,-4 3 0 0,-4-4 2 15,-2 0 11-15,0-7-11 16,0-7-2-16,0-5 42 16,-2-8-41-16,-1 0 21 15,2-7-12-15,-1-2-1 16,2-2 10-16,0-3-13 16,0 0 0-16,0 0 16 15,0 0-16-15,0 0-7 16,0 0 1-16,0 0-80 15,0-7-52-15,0 1-586 0</inkml:trace>
  <inkml:trace contextRef="#ctx0" brushRef="#br0" timeOffset="54862.21">3487 11253 165 0,'0'0'197'0,"0"0"-103"0,0 0 65 16,-2 74 60-16,1-43-9 16,-2 4-22-16,0 2-72 15,-1 1-32-15,1-2-10 16,0 0 13-16,1-8 11 15,1-4 24-15,1-7-56 16,0-5-7-16,0-5-50 16,0-5 1-16,0-2 2 15,0 0-11-15,0 0 7 16,0 0-8-16,0 0-7 16,0 0-44-16,0-4-94 0,0-4-110 15,-2-2-315-15</inkml:trace>
  <inkml:trace contextRef="#ctx0" brushRef="#br0" timeOffset="55145.24">3393 11454 1039 0,'0'0'367'0,"0"0"-277"15,0 0-39-15,0 0-18 16,0 0 30-16,0 0-17 15,0 0-21-15,42-10 32 16,-17 9 13-16,8 0-10 16,3-2 6-16,1 0-17 15,2 1-22-15,-5-1 1 0,-3 0-21 16,-4 0-4-16,-7 0-3 16,-4 3 1-16,-4-3-6 15,-2 3 5-15,-4 0-47 16,-3 0-92-16,-1 0-142 15,-2-1-116-15,0-2-236 0</inkml:trace>
  <inkml:trace contextRef="#ctx0" brushRef="#br0" timeOffset="55398.08">3715 11265 973 0,'0'0'374'0,"0"0"-239"15,0 0-35-15,0 0 2 16,0 0 9-16,0 0-89 16,0 0 14-16,-7 53 41 15,5-20-47-15,2 6 31 16,-3 4-24-16,2 0-6 16,-2 2 20-16,1 1-50 15,1-4 0-15,-1-4-1 16,2-6-3-16,0-9-12 15,2-9-123-15,5-5-239 16,1-8-338-16</inkml:trace>
  <inkml:trace contextRef="#ctx0" brushRef="#br0" timeOffset="55857">3769 11643 1104 0,'0'0'409'0,"0"0"-302"15,0 0-60-15,0 0-2 16,0 0-36-16,0 0 46 16,0 0-28-16,77-35-17 15,-54 32 10-15,5 3-5 16,-4 0 1-16,1 13 40 16,-4 4-33-16,-4 2 15 15,-6 3-14-15,-6 1-17 16,-5 3 15-16,0-3-13 15,-10 2-9-15,-8-4 18 0,-3-1-11 16,-3-6-7-16,3-4 0 16,0-8-14-16,2-2 4 15,5 0-1-15,1-4-41 16,6-7 20-16,2 0-26 16,5 2 39-16,0 1 18 15,6 3-11-15,7 4 11 16,1 1 2-16,7 0 32 15,1 0 48-15,2 6-62 16,1 4 30-16,2-3-9 16,-3 2-18-16,1-2 22 15,-5-1-28-15,1-2-8 16,-4-3-4-16,-3-1-4 0,4 0-35 16,3-11-62-16,-3-5-171 15,-3 2-487-15</inkml:trace>
  <inkml:trace contextRef="#ctx0" brushRef="#br0" timeOffset="56518.63">4415 11434 929 0,'0'0'529'16,"0"0"-516"-16,0 0 16 15,0 0-28-15,0 0 63 16,0 0 29-16,0 0-27 16,-91-38 13-16,79 35-28 0,-2 3-16 15,-5 0 2-15,3 0-37 16,1 8 14-16,-3 4-14 16,6 0 5-16,3-1-6 15,0 1 2-15,3 0 4 16,6 0 8-16,0-1-11 15,0 3-2-15,0-4 0 16,6 2 0-16,4-2 2 16,1-2-2-16,1-2 0 15,3-1 8-15,0-2-7 0,1-1-1 16,5-2 0 0,0 0 0-16,1 0 5 0,3 0-5 15,1 0 1-15,-1 0 5 16,2 0-5-16,0 0-2 15,3 2 1-15,-3 5-1 16,-2 4-1-16,0 2 2 16,-4 2 0-16,-6 5-1 15,0-2 2-15,-8 2-1 16,-4-3 0-16,-3 0 0 16,0-2 3-16,-7-1-3 15,-14-2 0-15,-1-4 4 16,-8-3-3-16,-3-1-1 15,-1-4 6-15,-1 0-6 16,4 0 52-16,4 0 15 0,2 0 3 16,4-5-5-1,3 1-26-15,5-1 13 0,4 2-11 16,3-1-24-16,3 3 20 16,1 1-36-16,2 0-1 15,0 0 0-15,0 0-56 16,0 0-49-16,0 0-68 15,5 7-373-15,-4 3-713 0</inkml:trace>
  <inkml:trace contextRef="#ctx0" brushRef="#br0" timeOffset="57749.14">5099 11076 1270 0,'0'0'341'15,"0"0"-272"-15,0 0-39 16,0 0-11-16,0 0 2 15,0 0 68-15,0 0-9 16,75 0-30-16,-41 0 14 16,0 0-50-16,4 0 6 15,-2 0-18-15,-2-3 6 16,0 0 4-16,-5 1-11 16,-7 2-1-16,-6 0 0 15,-5 0-111-15,-11 19-144 16,0-2-143-16,0 1-769 0</inkml:trace>
  <inkml:trace contextRef="#ctx0" brushRef="#br0" timeOffset="57976.06">5193 11289 804 0,'0'0'533'15,"0"0"-436"-15,0 0-1 16,0 0 43-16,0 0-4 15,0 0-67-15,0 0 9 16,45 0 13-16,-21 0-65 16,4 0 9-16,-1 0-18 15,0 0-14-15,-2 0 18 0,2 0-20 16,-2-7-1 0,14-9-13-16,-9 2-170 0,0 0-547 0</inkml:trace>
  <inkml:trace contextRef="#ctx0" brushRef="#br0" timeOffset="58412.42">6058 10891 1234 0,'0'0'559'16,"0"0"-463"-16,0 0-48 16,0 0-36-16,0 0 29 15,0 0-16-15,0 0-4 16,18-6 8-16,6 4-28 0,6-1 24 16,4 1 19-16,2-4-30 15,3 2 5-15,-5-1-19 16,-1-2 0-16,-8 4-21 15,-8 0-83-15,-13 3-161 16,-4 0-346-16,0 0-465 0</inkml:trace>
  <inkml:trace contextRef="#ctx0" brushRef="#br0" timeOffset="58912.6">6114 10928 690 0,'0'0'510'15,"0"0"-418"-15,0 0-4 16,0 0-47-16,0 0 55 16,0 0 81-16,-38 78-85 0,34-52-19 15,1 2-10-15,1 2-35 16,1-5 25-16,1-3-21 16,0-6-6-16,0-5 11 15,0-3-30-15,0-7-7 16,0-1 0-16,3 0-15 15,4 0 15-15,5-10 0 16,2-2 0-16,2 0 1 16,2-1 0-16,7 4-1 15,4 2 0-15,2 4 2 16,5 3 1-16,1 0-3 16,2 11 0-16,-5 7 12 15,0 6-6-15,-8 1-6 0,-10 4 0 16,-7 3 1-16,-9-3 2 15,0 1 3-15,-9 2-5 16,-12-5 18-16,-6-1-11 16,-7-5-8-16,0-4 0 15,-3-6 8-15,-1-6 10 16,2-5 0-16,2 0 10 16,9 0 21-16,1-5-42 15,12-3 17-15,2 2-24 16,5-1-29-16,4 2 22 15,1 0-66-15,0 2 16 16,19-5-5-16,1 3-184 0,2-2-358 16</inkml:trace>
  <inkml:trace contextRef="#ctx0" brushRef="#br0" timeOffset="61195.91">6655 11125 768 0,'0'0'237'0,"0"0"-141"15,0 0 90-15,0 0-71 16,0 0 53-16,0 0-35 0,79 23-47 15,-57-3 44-15,-2 5-75 16,4 1-10-16,-5 5-4 16,1 2-32-16,-6 2 24 15,-6-1-22-15,-5-1-10 16,-3-5 11-16,0-6-4 16,0-4-8-16,0-7 0 15,0-6 1-15,-2-2 5 16,-1-3 0-16,-1 0 14 15,1-4-18-15,-2-10-2 16,1-6-2-16,1-4-5 16,3-5-18-16,0-1 25 15,0-3-14-15,7 2 0 0,5 1 13 16,2 3-23-16,4 7 23 16,-1 3-6-16,0 4-4 15,1 6 10-15,-3 6 1 16,3 1 0-16,0 2 25 15,1 14-17-15,3 5 18 16,-2 4 1-16,-1 4-16 16,-4 3 15-16,-6 1-25 15,-3-2 6-15,-1-3 18 16,-4-6-24-16,-1-5 7 16,0-6-8-16,0-6 0 15,0-4 14-15,0-1-7 16,0-1 14-16,0-15-21 0,0-5-5 15,0-7-5 1,0-1-20-16,3-2-15 0,6 5 36 16,0 2-15-16,0 5 23 15,1 5-10-15,2 7 3 16,-1 4 8-16,3 3 0 16,2 3-2-16,3 16 1 15,3 9 2-15,1 6 14 16,2 3-6-16,0-1 4 15,1-4-13-15,-4-5 0 16,-4-9 6-16,0-7-6 16,-6-7 0-16,1-4 0 0,-4-4-1 15,2-14-8-15,-3-10 0 16,-2-3-3-16,-1-4-26 16,-5 0 31-16,0 4-29 15,0 4 28-15,0 9 0 16,0 8 7-16,0 8-10 15,0 2 2-15,3 17-6 16,3 10-1-16,2 6 16 16,3 1 0-16,3-1 2 15,5-6 13-15,3-4-9 16,5-9 4-16,0-8 4 16,0-6 7-16,-3 0-21 15,-3-17-13-15,-9-5 11 16,-6-4-53-16,-6-3 18 15,0 0-20-15,-15 0-19 0,-6 3 28 16,-4 4-46-16,-4 5 21 16,2 7 49-16,-3 6 3 15,2 4 11-15,3 0-20 16,4 10-36-16,9 7 65 16,7 5-25-16,5-1 26 15,0 4 7-15,6 0-6 16,13 0 28-16,3-3-20 15,6-5-7-15,2-6 19 16,3-7-20-16,0-4-2 16,-2-1-12-16,0-19-39 15,-2-5 20-15,-6-9 8 16,-2-4-26-16,-6-7-14 0,-3 0 55 16,-6-2 9-16,-3 1 28 15,-3 2 46-15,0 10 39 16,0 7-23-16,-6 9-14 15,-1 9 43-15,-1 9-65 16,2 1-33-16,3 21-21 16,2 10 1-16,1 8 2 15,0 5-1-15,12 4 22 16,4 3 25-16,9-3-33 16,1-5 4-16,9-7-20 15,3-8 9-15,-1-13-4 16,1-10-5-16,-4-6-11 0,-3-6 0 15,-5-17-54 1,-7-11 39-16,-9-6-24 0,-5-7-35 16,-5-3 45-16,0-3 24 15,-3 3 16-15,-11 5-2 16,-3 4 3-16,-3 9-1 16,2 10 34-16,3 11-33 15,2 10 25-15,5 1-26 16,5 20 0-16,3 14 18 15,0 10-17-15,0 6 46 16,9 3 2-16,6 0-16 16,3-4 32-16,3-3-43 15,4-3-8-15,2-6 13 16,6-4-14-16,0-5 12 16,0-7-25-16,1-8 10 0,-3-4-6 15,-2-7-4-15,-6-2 0 16,-4 0 0-16,-5-12-5 15,-5-7 5-15,-3-6-13 16,-3-3-35-16,-1 0 27 16,-2 0-24-16,0 6 18 15,0 5 21-15,0 7-4 16,0 5 10-16,0 1 0 16,0 4-24-16,0 0-3 15,0 0-38-15,0 0 52 16,0 0 1-16,0 0 20 15,0 0-9-15,0 0 1 16,0 0-1-16,0 0 0 0,0 0 1 16,0 0 0-1,4 0 4-15,-4 0 2 0,0 0-6 16,3 0 10-16,2 0-9 16,-2-4 24-16,0-2-24 15,0 2 6-15,0-2-4 16,-2 3-2-16,2-1-1 15,-1-1 0-15,-1-2-6 16,1 0-3-16,0-4 3 16,-2 0-5-16,0 0 3 15,2 1 1-15,-2 0 7 16,0 5 0-16,0 0 0 16,0 2 35-16,0 3-7 15,0 0 7-15,0 0-6 0,0 0-27 16,0 0 5-16,0 0-7 15,0 0 0-15,0 0 28 16,0 0-17-16,0 0-10 16,0 0 9-16,0 0-2 15,0 0-8-15,0 0 0 16,0 0 0-16,0 0 8 16,0 0-8-16,0 0 0 15,0 0 0-15,0 0 0 16,7 0 0-16,7 8 0 15,5 3 1-15,2 2-1 0,3 0 0 16,3 4 0 0,3 1-1-16,0 2 7 0,-2 1 18 15,-1 0-8-15,-5 2-10 16,-7-1 42-16,-6-3-31 16,-8-1 11-16,-1 0 6 15,-3-1-26-15,-13 0 31 16,-5-3-19-16,0-1 5 15,-3-3 50-15,2 0-34 16,3-6-14-16,7 1-27 16,1-4-13-16,1-1-27 15,-5 0-77-15,0-6-137 16,0-1-713-16</inkml:trace>
  <inkml:trace contextRef="#ctx0" brushRef="#br0" timeOffset="62112.84">7750 11268 844 0,'0'0'337'0,"0"0"-192"0,0 0-7 15,0 0-44 1,0 0 72-16,0 0-65 0,0 0-20 15,38-32-26-15,-30 19-34 16,0 1 34-16,-2-5-25 16,0 0-11-16,-1-3 21 15,-2-2-39-15,0-1 9 16,2-1-10-16,-2 0 0 16,0 2 2-16,0 1-2 15,-3-1 0-15,3 2 3 16,1-1-1-16,-4 2-2 15,0-2 0-15,0 0 0 16,0 1 0-16,0-2 0 0,0 1 0 16,-7 1 4-1,1 0 2-15,0 4-6 16,-2-1 0-16,0 0-3 0,-1 3 2 16,1-1 1-16,2 3 0 15,0 1 1-15,3 3 6 16,0 1-7-16,0 4 0 15,2 1-17-15,1 1 17 16,-2 1-16-16,2 0 16 16,-1 0-6-16,-2 0-3 15,0 0 8-15,0 8-6 16,-2 5 0-16,-2 1 6 16,4 3 1-16,-2 1 0 15,-2 1 0-15,1 0 0 16,0 1 0-16,5 3-2 0,1 1-5 15,0 5 6-15,3 5 1 16,10 5 0-16,2 2 3 16,3 3 8-16,1-1-11 15,-4 0 0-15,1-3 0 16,-4-3-8-16,-1-3 8 16,-2 1-1-16,-2 10-46 15,1-8-295-15,-5-4-543 0</inkml:trace>
  <inkml:trace contextRef="#ctx0" brushRef="#br0" timeOffset="63726.97">2516 13134 16 0,'0'0'996'0,"0"0"-750"16,0 0-95-16,0 0-43 16,0 0 1-16,0 0-15 15,0 0-19-15,-6-30-33 16,6 24-42-16,0 0 27 15,0 3-16-15,6-2 5 16,0 3-16-16,3 2-2 16,6 0 2-16,0 0 0 15,4 8 0-15,2 8 14 16,0 7-12-16,1 7-2 16,-1 4 0-16,-1 7 10 15,-6 0-10-15,-3 0 5 16,-5-4-4-16,1-6-2 0,-5-6-2 15,-1-6 3-15,-1-7 0 16,2-2 3-16,-2-8-3 16,0-1 1-16,0-1-1 15,0 0 14-15,0 0-8 16,0-3-6-16,0-7 32 16,0-5-31-16,0-6 16 15,0-6-17-15,0-7 0 16,0-5 2-16,0-5-2 15,1-1-31-15,10 1-7 16,5 5-12-16,2 5 50 16,1 8-17-16,-1 5-15 15,0 10 4-15,0 5-47 0,-1 6 37 16,0 5 21 0,0 14 13-16,5 12 4 0,-1 5 1 15,0 6 22-15,-3 4 23 16,-2 1-32-16,-1-3 21 15,-7-5-14-15,-3-10-4 16,-3-1 33-16,-2-7-15 16,0-4-6-16,0-5 2 15,0-3-25-15,0-1-3 16,0-5-3-16,0-1-14 16,0-2 14-16,0 0-196 15,0-5-647-15</inkml:trace>
  <inkml:trace contextRef="#ctx0" brushRef="#br0" timeOffset="65349">3559 13294 772 0,'0'0'515'16,"0"0"-377"-16,0 0-16 16,0 0 31-16,0 0 9 15,0 0-80-15,0 0-35 16,-47 0-19-16,37 1-13 15,1 4 21-15,1 3-22 16,-2 1-3-16,1 4-1 16,0 3-9-16,0 4-1 15,2 3 0-15,1 1 0 16,3 3-1-16,3 3 1 16,0 1 0-16,3 2-1 0,10-2 4 15,2-1-5-15,6-5 2 16,0-5-1-16,4-5-8 15,4-7 9-15,2-6-8 16,0-2 7-16,1-10-18 16,-4-12 19-16,-4-11 13 15,-5-3-7-15,-10-6 19 16,-1-1-24-16,-8 2 4 16,0 3 1-16,-11 2 4 15,-7 5 22-15,-7 6 8 16,-1 4-27-16,-5 7 50 15,3 5-40-15,-1 6-2 0,4 3-21 16,3 0 9 0,1 13-20-16,9 8 11 0,3 8 0 15,4 5-11-15,5 7-12 16,0 0-24-16,14 15-46 16,8-11-114-16,-2-10-345 0</inkml:trace>
  <inkml:trace contextRef="#ctx0" brushRef="#br0" timeOffset="65797.86">3960 13522 1235 0,'0'0'327'16,"0"0"-308"-16,0 0 1 15,0 0-1-15,0 0 27 16,98-13 45-16,-71 13-44 16,-3 5-20-16,-3 10 38 15,-5 5-36-15,-4 6-4 16,-6 2-10-16,-6 6-14 16,0 2 23-16,-9 2-24 15,-9 1 1-15,-3-4 8 16,-4-5-6-16,3-9-6 15,-2-10 3-15,7-8-56 16,1-3-30-16,4-11-104 0,9-6 27 16,3-3 74-16,0 1 66 15,9 4 23 1,9 6 26-16,1 9 25 0,2 0 126 16,3 2 8-16,-1 13-79 15,0 0-2-15,0 2-69 16,-1 0-7-16,-4-3-28 15,4-4 6-15,-1-7-15 16,-1-3-34-16,11-13-124 16,-4-9-75-16,-3-2-526 0</inkml:trace>
  <inkml:trace contextRef="#ctx0" brushRef="#br0" timeOffset="66061.98">4555 13241 1247 0,'0'0'271'15,"0"0"-178"-15,0 0 35 16,0 0-50-16,103 27 2 15,-66-24 10-15,-3-3-50 16,1 0-15-16,-7 0-20 16,-1 0-5-16,-9-3-24 15,-2 1-154-15,-8 2-441 0</inkml:trace>
  <inkml:trace contextRef="#ctx0" brushRef="#br0" timeOffset="66249.55">4655 13531 1570 0,'0'0'339'0,"0"0"-226"16,0 0-101-16,0 0 9 16,94 1 14-16,-59-7-26 15,-2-3 15-15,9-5-24 16,-7 1-84-16,-7 2-315 0</inkml:trace>
  <inkml:trace contextRef="#ctx0" brushRef="#br0" timeOffset="66737.42">5633 12984 651 0,'0'0'894'0,"0"0"-802"16,0 0-79-1,0 0-13-15,0 0 14 0,0 0 89 16,0 0-22-16,100-6-16 16,-62 3 1-16,-1 0-55 15,3 0 8-15,-3 0-19 16,-5 1 3-16,-7 1-16 16,-8-1-18-16,-7 2-152 15,-6 0-213-15,-4 0-612 0</inkml:trace>
  <inkml:trace contextRef="#ctx0" brushRef="#br0" timeOffset="67254.32">5744 12984 1228 0,'0'0'295'0,"0"0"-196"16,0 0-57-16,-33 79 0 15,24-49 74-15,1 2-50 16,0-6-9-16,2-1-6 16,1-5-42-16,2-6 20 15,3-5-29-15,0-3 0 16,0-6 19-16,0 0-19 16,0 0-14-16,0-3-5 15,12-9 19-15,4 0 0 16,1-1 0-16,8 0 0 0,2 3 13 15,6 3-13-15,4 4 0 16,6 3 0-16,1 2 1 16,-3 12 0-16,-5 5 0 15,-6 4 0-15,-6 3 44 16,-9 4-43-16,-9 1 5 16,-6 0 7-16,0 1-13 15,-5-1 29-15,-11-3-11 16,-8 0 0-16,0-8 16 15,-7-4-34-15,-2-5 23 16,-6-5 4-16,1-6-26 16,-1 0 14-16,3-4-3 15,6-8 29-15,6 1-8 16,11 2-34-16,4 1-8 16,6 2-8-16,3 1-47 0,0-2 9 15,3 2-25-15,27-6-23 16,-3 3-228-16,-1 0-663 0</inkml:trace>
  <inkml:trace contextRef="#ctx0" brushRef="#br0" timeOffset="69123.92">6469 13176 770 0,'0'0'215'0,"0"0"-136"16,0 0 50-16,0 0 2 15,0 0 35-15,0 0-64 16,0 0 53-16,89 58-88 16,-74-28-16-16,-5 6 3 15,-2 2-43-15,-2 4 16 16,0-1-27-16,-5-3 2 16,-1-1 8-16,0-8-8 0,0-12-2 15,0-5 7 1,0-10 6-16,-1-2-10 0,-5-2-3 15,6-15-45-15,-3-8-1 16,0-6-36-16,3-3 3 16,0-4 5-16,0 1-56 15,0 1 72-15,12 7 41 16,-2 5 17-16,2 5-2 16,0 6 8-16,2 5-6 15,-1 4 22-15,0 4-10 16,1 0 27-16,4 2 19 15,-2 14 48-15,1 5-9 0,-1 3-83 16,-3 4 2 0,-2 2-5-16,-1-3-1 0,-5-1-3 15,-4-6-5-15,-1-6 12 16,0-3 10-16,0-7-18 16,0-4-6-16,0 0 0 15,0 0 8-15,0-4-19 16,0-11-19-16,0-5-10 15,0-4 39-15,0-6-41 16,5-1-52-16,2 0 24 16,2 2 32-16,5 5 38 15,0 7 0-15,1 6 0 16,2 7 13-16,-2 4-12 16,1 1 18-16,-1 19 47 15,3 8-38-15,-3 5 33 0,3 6-23 16,-3-2-4-16,1-1-4 15,2-2-19-15,0-9-11 16,1-7 0-16,-4-6 7 16,1-8-5-16,-2-4-2 15,1-1 0-15,-3-16 0 16,-3-4-21-16,1-4-61 16,-1-4 5-16,-4 0-3 15,-4 0 49-15,-1 5 9 16,0 6 2-16,0 6 20 15,0 8 28-15,0 4 31 16,0 7-56-16,0 15 12 16,0 9-16-16,5 5 2 0,5 1-1 15,2-3 19 1,4-4-13-16,1-7-3 0,4-9 17 16,1-11 0-16,1-3 21 15,0-5-19-15,-2-15-10 16,-1-4 1-16,-7-5-13 15,-10 0-1-15,-3 0-9 16,0 3 10-16,-12 4 4 16,-12 5-3-16,-1 3 16 15,-5 6 18-15,-1 6-35 16,1 2 8-16,3 2-8 16,6 13-11-16,8 2 0 15,5 1 1-15,8 1 0 16,0-1 8-16,5-3-24 0,11-3 26 15,5-4 0-15,9-6 0 16,1-2 11-16,2-2-11 16,6-13 0-16,1-4 0 15,-3-6-46-15,-1-5 35 16,-3-5 11-16,-3-4 0 16,-3-5 3-16,-7-1-2 15,-6-1-1-15,-4 1 4 16,-8 2 3-16,-2 2 53 15,-4 4-23-15,-12 7-9 16,0 8 33-16,3 7-50 0,-1 7 34 16,5 8-32-1,2 0 3-15,2 20-22 0,4 8 6 16,1 11 0-16,0 11 7 16,12 8 5-16,7 4-12 15,5 3 0-15,2-4 2 16,3-5 0-16,5-11-2 15,1-10-25-15,-1-12-5 16,0-10-55-16,-2-10 26 16,-4-3-75-16,0-12-25 15,-4-12 112-15,-7-6-44 16,-4-1-31-16,-7-5 36 16,-3 1 86-16,-3 2 89 15,0 4 1-15,-3 6-16 16,-6 9 16-16,-1 5-44 0,1 9-5 15,3 0-6-15,3 14-26 16,1 10-9-16,2 6 13 16,0 8 9-16,11 2 36 15,5-1-21-15,4-3-14 16,0-3 1-16,4-8-23 16,-1-7 4-16,2-5-5 15,-1-9 1-15,0-4-7 16,-5-2 6-16,-1-14-16 15,-1-9-6-15,-3-9-67 16,-3-3 10-16,4-6-22 16,-5 2 5-16,3 1 34 15,1 6-6-15,4 6 68 0,0 6 6 16,3 10 4 0,1 12 58-16,2 0 10 0,4 10 59 15,2 17-17-15,0 6-28 16,-2 6-22-16,-2 4-2 15,-7-2-37-15,-7-4 21 16,-9-3-18-16,0-7-8 16,-3-10 30-16,0-7-50 15,-9-8 3-15,-9-2-9 16,0 0-10-16,-3-10 9 16,1-3-32-16,1 4-26 15,3 2 15-15,0 7-120 16,1 7-59-16,4 5-172 0</inkml:trace>
  <inkml:trace contextRef="#ctx0" brushRef="#br0" timeOffset="76181.84">8290 9815 202 0,'0'0'319'0,"0"0"-108"16,0 0-44-16,0 0-28 15,0 0 19-15,0 0-38 16,0-4-23-16,0 4-30 16,0 0-18-16,0-1 25 15,0 1-2-15,0 0 2 16,0 0 15-16,0 0-51 16,0 0 9-16,0 0-10 15,0 0-30-15,0 0 23 16,0 0-23-16,0 0 0 0,0 5 5 15,0 5-2-15,0 7-10 16,1 5 0-16,2 3 1 16,-1 5 4-16,1 1-5 15,1 1 1-15,-4 0 10 16,3-3-5-16,0-1-6 16,0-4 0-16,-1-6 1 15,1-2 5-15,-2-3-6 16,1-6 0-16,-2-2 0 15,1-3 16-15,-1-2-4 16,0 0 22-16,0 0-6 16,0 0 34-16,0 0-37 15,0 0 17-15,0 0 15 16,0 0-40-16,0-5 23 16,0-3-37-16,0-3 4 0,0-1 0 15,0-2-6-15,0-3-1 16,0 0 0-16,0-1 0 15,0 0 0-15,0-2 0 16,0 3 1-16,0 0 9 16,0 0-9-16,0 2-1 15,0-1 0-15,0 1-1 16,0 1 1-16,0 1 0 16,0-1 0-16,5 0 2 15,-1 2-2-15,3 1 0 0,-1 0-1 16,2-1-6-1,1 0 6-15,3 3 1 0,-2 1 0 16,2 1-5-16,3 1 5 16,1 2-7-16,1 4 6 15,4 0-12-15,-2 0 12 16,2 8 1-16,0 1 0 16,-3-1 6-16,0-1-5 15,-5 0-1-15,-1-1 0 16,-3-1 1-16,-1 0 0 15,-3 0 6-15,-2 1 8 16,0-2 12-16,-1 1-18 16,-2-3-5-16,1 0 8 15,-1-1-10-15,0-1 45 16,0 0-16-16,0 0-2 0,0 0 18 16,0 0-46-16,0 0 11 15,0 0-12-15,0 0 10 16,0 0-3-16,0 0-6 15,0 0-1-15,0 0 0 16,0 0-58-16,-4-5-59 16,-6 2-58-16,1 1-84 15,-2 2-865-15</inkml:trace>
  <inkml:trace contextRef="#ctx0" brushRef="#br0" timeOffset="81866.07">1733 14543 692 0,'0'0'305'0,"0"0"-195"15,0 0-61-15,0 0 19 16,0 0 67-16,0 0-3 16,-3-4 6-16,1 2-29 0,2 1-60 15,-1 1 16-15,1-2-15 16,0 2-20-16,0 0 24 16,0 0-34-16,0 0-1 15,0 0-19-15,0 9 7 16,0 6-7-16,0 3 0 15,3 2 1-15,3 2 3 16,-3-4-3-16,0-2 4 16,4 0-5-16,-4-2 0 15,0 0-29-15,0-2-40 16,0 2-34-16,0-4 8 16,0-3-59-16,-1-3-28 15,-2-4-53-15,0 0-80 16,0-2-95-16</inkml:trace>
  <inkml:trace contextRef="#ctx0" brushRef="#br0" timeOffset="82533.73">1678 14512 133 0,'0'0'587'0,"0"0"-478"16,0 0-88-16,0 0 22 15,0 0 52-15,0 0 27 0,0 0 14 16,34-54-64-16,-18 47 1 16,2 0 4-16,0 5-56 15,3 2 11-15,1 0 8 16,-2 9 12-16,-1 6 49 15,-4 2-87-15,-3 3 4 16,-3 0-18-16,-6 2 11 16,-3 1 1-16,0-2-3 15,0 1-2-15,-9-4 16 16,3-4-22-16,-3-5 0 16,2-3-1-16,1-5 7 15,1-1 10-15,-2 0-17 16,4-2-60-16,0-10 20 0,0 0 19 15,3-3-5-15,0 4 19 16,0-3-4-16,3 5 1 16,10 6 9-16,2 0 1 15,3 3 1-15,0 0 0 16,1 1 9-16,-1 9 8 16,-3 2-17-16,0 5 23 15,-6 2-16-15,-3 2 3 16,-3 0 28-16,-3 2-37 15,0 0 20-15,0-1-15 16,-9-1-1-16,-4-1 26 16,-2-4-19-16,-6-5 6 15,3-5 44-15,-6-5-38 16,-1-1-7-16,-2 0 7 16,3-5 1-16,3-1 14 0,8 0-40 15,7 1-11-15,3 2 2 16,3 3-22-16,0-2-40 15,0 0-87-15,17-4-26 16,-3-1-131-16,0 1-376 0</inkml:trace>
  <inkml:trace contextRef="#ctx0" brushRef="#br0" timeOffset="83156">1861 14299 1056 0,'0'0'362'15,"0"0"-234"-15,0 0-112 16,0 0-3-16,0 0 45 16,0 0-5-16,0 0-1 15,0-2-52-15,3 2 8 16,9 3-4-16,8 10 11 16,5 4 45-16,5 8-22 15,4 6-31-15,3 3 19 16,-3 7-8-16,-4 1-8 15,-10 3 21-15,-2 3-30 16,-12 1 5-16,-6 1-6 16,0 1 8-16,-14-4-8 0,-1-7 13 15,-1-6 24-15,-2-9 19 16,6-6-48-16,0-8 7 16,3-4-11-16,3-3 6 15,0-4 4-15,2 0-14 16,4 0 0-16,0 0-1 15,0 0-44-15,0 0-46 16,0 0-149-16,7 0-482 0</inkml:trace>
  <inkml:trace contextRef="#ctx0" brushRef="#br0" timeOffset="83690.8">2558 14411 1219 0,'0'0'303'0,"0"0"-239"15,0 0-64-15,0 0 22 16,0 0 4-16,0 0-14 16,0 0 16-16,-3-18-28 15,14 16 1-15,3 2 57 16,10 0-44-16,4 0 24 15,5 2 25-15,6 10-16 16,5 8 9-16,-2 3-34 16,-3 5-5-16,-4 5-1 15,-10 8-14-15,-6 1-2 16,-11 3 0-16,-8 3 7 16,-3 0 7-16,-21-1-13 0,-6-3 1 15,-6-5 26-15,-4-8-22 16,1-9 11-16,2-8-17 15,9-8 6-15,4-6-13 16,6 0 7-16,3-10-46 16,6-9 0-16,4-16-143 15,2 4-165-15,2-1-872 0</inkml:trace>
  <inkml:trace contextRef="#ctx0" brushRef="#br0" timeOffset="83931.57">2613 14495 1438 0,'0'0'207'0,"0"0"-191"16,0 0 7-16,34 87-16 16,-19-41 6-16,0 2 63 15,1 5-36-15,-2-2-1 16,2 1-30-16,-2-9-7 15,-1-6 5-15,-1-8-7 16,-1-11-60-16,-1-8-78 16,3-10-91-16,-2-3-272 15,-1-10-58-15</inkml:trace>
  <inkml:trace contextRef="#ctx0" brushRef="#br0" timeOffset="84112.65">2962 14711 1257 0,'0'0'222'0,"0"0"-176"16,0 0-14-16,39 94-20 15,-30-58 65-15,-2-2 22 16,0-4-93-16,-2-6 6 16,-2-8-12-16,0-8-114 15,-3-6-172-15,0-2-427 0</inkml:trace>
  <inkml:trace contextRef="#ctx0" brushRef="#br0" timeOffset="84277.15">2889 14579 1517 0,'0'0'369'15,"0"0"-299"-15,0 0-55 16,0 0-12-16,0 0-3 15,0 0-30-15,0 0-210 16,16 5-364-16</inkml:trace>
  <inkml:trace contextRef="#ctx0" brushRef="#br0" timeOffset="84517.42">3120 14572 1324 0,'0'0'334'16,"0"0"-225"-16,0 0-87 16,0 0-10-16,21 73 30 15,-8-36 4-15,4 3 25 16,5 2-37-16,2 1-33 16,0-6 27-16,-6-4-28 15,3-8 2-15,-8-6-2 16,-1-7-32-16,0-12-178 15,-6 0-177-15,-2 0-377 0</inkml:trace>
  <inkml:trace contextRef="#ctx0" brushRef="#br0" timeOffset="84727.93">3296 14674 1347 0,'0'0'306'16,"0"0"-233"-16,0 0-57 15,0 0-10-15,21 106 15 16,-6-64 28-16,-5-1 1 16,1-5-12-16,-1-9-36 15,1-8 6-15,-4-6-8 16,2-10-83-16,-2-3-108 16,1-22-34-16,-2-5-273 15,1-1-394-15</inkml:trace>
  <inkml:trace contextRef="#ctx0" brushRef="#br0" timeOffset="84886.29">3426 14688 1262 0,'0'0'258'15,"0"0"-187"-15,0 0-24 16,31 89 7-16,-20-51 13 16,-1-1-3-16,0-5-21 15,-2-4-42-15,1-7-2 16,-2-11-64-16,-2-6-228 15,-5-4-540-15</inkml:trace>
  <inkml:trace contextRef="#ctx0" brushRef="#br0" timeOffset="85035.96">3391 14662 1450 0,'0'0'486'16,"0"0"-434"-16,0 0-52 15,0 0-13-15,0 0-56 16,0 0-31-16,0 0-283 0</inkml:trace>
  <inkml:trace contextRef="#ctx0" brushRef="#br0" timeOffset="85688.27">3821 14689 1545 0,'0'0'223'16,"0"0"-186"-16,0 0-23 15,0 0 13-15,0 0-16 16,0 0 24-16,-88 40-13 16,69-25-16-16,2 5 4 15,1 6-10-15,4 3 0 16,3 5 5-16,6 3 6 15,3-4-11-15,3 0 1 16,12-5 11-16,7-8-7 16,-1-6-5-16,2-12 0 15,0-2 0-15,0-12 9 16,-2-17-8-16,-5-11-1 0,-2-11-34 16,-7-5 4-1,-7-5 0-15,0-2 4 0,-6 0 17 16,-9 5 3-16,0 5 6 15,2 12 0-15,2 12 1 16,1 12 24-16,7 14-23 16,3 3 18-16,0 24-20 15,10 24 7-15,5 4-7 16,6 9 0-16,6 3 1 16,-3-11 18-16,4 1-7 15,1-13 3-15,-3-10-3 16,0-12-10-16,-4-13-4 15,-4-6 2-15,1-10-14 0,-5-16 6 16,1-10-22 0,-8-6-50-16,-4-2-20 0,-3 3 30 15,0 2 41-15,-6 10-6 16,-3 8 21-16,3 8 14 16,2 13 0-16,4 0 1 15,0 24-1-15,7 11 11 16,13 9-11-16,-1 6 59 15,8-2 0-15,-2-6 17 16,-1-9-32-16,3-9-22 16,-2-12-7-16,1-12-15 15,-9-11-231-15,-9-9-86 0</inkml:trace>
  <inkml:trace contextRef="#ctx0" brushRef="#br0" timeOffset="85885.83">3987 14446 1377 0,'0'0'321'0,"0"0"-295"16,0 0-17-16,0 0-3 15,0 0 1-15,0 0-14 16,0 0 5-16,-5 49-168 15,8-42-490-15</inkml:trace>
  <inkml:trace contextRef="#ctx0" brushRef="#br0" timeOffset="86288.01">4307 14632 1410 0,'0'0'228'0,"0"0"-155"16,9 72-72-16,-1-35 12 16,5 5 35-16,2-1-14 0,0-3 18 15,0-6-34 1,-2-10-17-16,-4-8 7 0,-4-6-8 15,-4-8-18-15,-1 0-7 16,0-13-44-16,-9-8 21 16,-4-8-19-16,-5-3 48 15,3-4-7-15,2-1 23 16,2 4 3-16,4 3 45 16,7 7 19-16,0 9-5 15,0 6-23-15,13 3-6 16,5 5 18-16,3 0-47 15,3 0 8-15,1 8-9 16,8 6-45-16,-6-2-78 16,-6 1-254-16</inkml:trace>
  <inkml:trace contextRef="#ctx0" brushRef="#br0" timeOffset="87203.82">5001 14633 1592 0,'0'0'352'16,"0"0"-302"-16,0 0-49 16,0 0 21-16,0 0-21 15,0 0 9-15,0 0 19 16,7 58-27-16,11-45 3 0,3-5-5 15,0-3-26-15,-2-5 25 16,-2 0-23-16,-4-6 15 16,-2-12-1-16,-5-1-49 15,-5-4-21-15,-1 0-1 16,-6-1-31-16,-10 4 112 16,-2 6 8-16,-3 3 1 15,3 10 25-15,2 1-34 16,2 9 8-16,2 16-8 15,6 11-13-15,6 7 12 16,0 4 2-16,2 1 10 16,14-5 43-16,2-5-6 15,3-6-2-15,1-11-30 16,1-10-8-16,4-9-1 0,-2-2-6 16,2-13 13-16,-2-12-14 15,0-9-47-15,-5-5-119 16,1-3 4-16,-2-1-43 15,2 1 115-15,0 7 90 16,1 10 15-16,1 8 33 16,5 12 42-16,-1 5-32 15,4 14 0-15,-2 11 60 16,-6 5 17-16,-3 7-82 16,-11 1 5-16,-5-4 21 15,-4-1-42-15,0-3 11 0,-9-3-33 16,-7-5-8-1,-1-5 4-15,-3-8-11 0,-3-2 0 16,4-7 0-16,-2 0-54 16,9-11 13-16,2-2-13 15,10 1-44-15,0 1 90 16,7 4-2-16,14 3 10 16,4 1 18-16,2 3-18 15,4 0 9-15,-2 0-9 16,-1-1 0-16,-3-6 6 15,-2-4-6-15,-4-6 9 16,-1-5-9-16,-6-7-6 16,-3-5-7-16,-4-1-67 15,-4 0-1-15,-1 1 9 16,0 5 3-16,-15 3 18 16,0 6 27-16,-1 10 2 0,-2 8 22 15,6 2 58-15,4 15-49 16,7 14 56-16,1 10 69 15,4 9-14-15,13 3 6 16,7 0-60-16,1-6 7 16,3-5-39-16,1-13-33 15,-1-10-1-15,9-17-7 16,-8 0-110-16,-4-11-272 0</inkml:trace>
  <inkml:trace contextRef="#ctx0" brushRef="#br0" timeOffset="88043.75">6318 14662 1033 0,'0'0'314'15,"0"0"-241"-15,0 0-41 16,0 0-21-16,0 0 10 0,0 0 60 16,0 0-1-16,28-17-13 15,-17 17-8-15,8 2-27 16,2 16 45-16,3 8-15 16,-2 9-28-16,2 5 13 15,-2 3-45-15,-5 1 17 16,-1-5-19-16,-5-3 10 15,-4-9-2-15,-1-7-8 16,-6-7 0-16,3-6 12 16,-3-4-2-16,0-3-10 15,0 0 0-15,0 0 0 16,0-10-1-16,-9-3-13 16,2-6 12-16,1-1-11 15,0-8-8-15,1 0 20 16,4-6-28-16,1-1-42 0,0-2 41 15,1 2-6-15,11 3-21 16,3 7 51-16,2 5-3 16,0 12 2-16,3 8 7 15,2 3 1-15,-1 22 107 16,4 11-37-16,-8 6-20 16,1 5 7-16,-6-4-12 15,-5-3 15-15,-1-8-14 16,-3-7-29-16,-3-7 20 15,0-7-37-15,0-4 0 0,3-4-1 16,0-3-55 0,0 0-88-16,2 0-591 0</inkml:trace>
  <inkml:trace contextRef="#ctx0" brushRef="#br0" timeOffset="89254.98">7261 14642 857 0,'0'0'220'0,"0"0"-161"16,0 0-30-16,19 116 120 15,1-38-28-15,6 19 1 16,3 7-1-16,-7-17-57 16,-3-24-22-16,-11-26-36 15,-4-9 4-15,1 3 2 16,-2-1-11-16,0-2 0 16,-3-8 14-16,0-9-7 15,0-6-8-15,0-5 21 16,0 0 27-16,-3-14 36 0,-9-8-71 15,-4-7-13-15,-1-9 10 16,-1-7-9-16,0-7-2 16,6-4-39-16,3-3-7 15,5-2 34-15,4 3-32 16,0 6 45-16,13 8-9 16,10 13 10-16,0 10-1 15,4 12 0-15,0 9-1 16,-3 0 1-16,-3 16 37 15,0 9 1-15,-9 6 6 16,-6 5-44-16,-6 0 18 16,0 3-15-16,-11-5 7 15,-6-5 2-15,-2-7-10 16,-1-5 9-16,-1-6 1 16,6-7-12-16,0-4-1 0,3 0-62 15,7-11-65-15,5-15-140 16,5 2-259-16,7 2-135 0</inkml:trace>
  <inkml:trace contextRef="#ctx0" brushRef="#br0" timeOffset="89584.02">7623 14897 841 0,'0'0'387'15,"0"0"-245"-15,18 86-27 16,-6-49 33-16,3 1-18 15,1-8-32-15,2-9-71 0,3-6 5 16,0-10-3-16,0-5-28 16,-3-5 54-16,1-16-38 15,-5-11-2-15,-4-5 6 16,-6-3-14-16,-4-1-4 16,0 4 19-16,-10 5-22 15,-8 6 29-15,-1 9 11 16,-2 5 12-16,-6 7 11 15,-3 5-36-15,-1 0-11 16,-1 2-16-16,4 13-17 16,10 5 1-16,6 2-73 15,9 4-10-15,3 1-24 16,12 2-174-16,9-8-299 0,1-10 66 16</inkml:trace>
  <inkml:trace contextRef="#ctx0" brushRef="#br0" timeOffset="89908.9">7874 14812 1196 0,'0'0'266'15,"0"0"-177"-15,0 0-44 16,35 104 5-16,-23-59 2 16,-1-2 33-16,2-6-9 15,-4-10-67-15,-1-9 7 16,-4-11-16-16,-4-7-13 15,0 0 12-15,0-14-33 0,-9-14-14 16,-7-6-8-16,-4-6 24 16,3 1 32-16,0 2 19 15,5 5-11-15,5 6 87 16,4 8-40-16,3 7-33 16,0 5-13-16,7 6 6 15,8 0-15-15,7 1 3 16,1 11 10-16,4 0-4 15,1 1-9-15,11-1-26 16,-4-4-162-16,-9-4-514 0</inkml:trace>
  <inkml:trace contextRef="#ctx0" brushRef="#br0" timeOffset="90492">8293 14836 1431 0,'0'0'205'16,"0"0"-161"-16,0 0-37 15,0 0 4-15,95 46 0 16,-68-48 23-16,-3-15 7 16,0-5-41-16,-11-3 11 15,-4 0-11-15,-6 2-63 16,-3 4 53-16,-3 3-31 15,-10 5 41-15,-6 7 29 16,-1 4-23-16,-1 2 13 0,3 21-19 16,0 8 8-16,8 10-8 15,1 6 0-15,9 3 0 16,0 0 47-16,9-4-18 16,12-7 10-16,6-10-37 15,4-12 14-15,9-12-16 16,0-5 0-16,2-12-43 15,1-16 23-15,-2-8-104 16,-2-7-23-16,-5-7-71 16,-6-2 156-16,-8-1 30 15,-11-3-61-15,-8 0 50 16,-1-2 43-16,-7 2 0 16,-11 3 44-16,-2 8 69 15,1 11 49-15,5 12-39 16,3 12 35-16,3 10-25 0,2 3-73 15,3 23-60-15,0 13 0 16,3 20-6-16,0 22 6 16,15 18 6-16,10 6 45 15,1-18 5-15,-4-25-7 16,-5-26-48-16,0-13 6 16,3 1-7-16,4-4-47 15,9-6-55-15,-7-6-148 16,-5-8-502-16</inkml:trace>
  <inkml:trace contextRef="#ctx0" brushRef="#br0" timeOffset="91056.09">9151 14814 1681 0,'0'0'241'0,"0"0"-190"16,0 0-50-16,0 0 33 16,0 0-33-16,0 0 9 15,0 0 7-15,-80 65-15 16,74-33-2-16,6 2 0 16,0 3 1-16,5-4 3 15,13-1-3-15,6-8 0 0,4-5 12 16,3-6-12-16,2-10-2 15,-1-3-27-15,-4-11-16 16,-4-13 34-16,-5-5-35 16,-7-8-58-16,-6-1 23 15,-4-1-24-15,-2 1 104 16,0 6-1-16,-2 7 13 16,-4 11 77-16,3 10-48 15,1 4 7-15,2 10-44 16,0 15 5-16,5 9-9 15,9 3 10-15,5 1 11 16,2-6 27-16,4-5-36 16,1-8-5-16,2-11-2 15,3-6 5-15,-2-2 0 16,-4-15-10-16,-4-9 2 0,-9-7-10 16,-8-1 8-16,-4-4-7 15,-1 4-28-15,-16 2 35 16,-7 8 9-16,-4 6 1 15,-2 7 34-15,0 9 17 16,-1 0-60-16,4 12-1 16,2 17-54-16,10-1-207 15,6-5-500-15</inkml:trace>
  <inkml:trace contextRef="#ctx0" brushRef="#br0" timeOffset="91401.57">9626 14844 1258 0,'0'0'266'15,"0"0"-198"-15,0 0-47 16,0 0 41-16,100-27-15 16,-80 10 13-16,-4-5 6 15,-6-2-52-15,-2-3 21 16,-8 1-34-16,0 1 1 15,0 6-2-15,-8 5 7 16,-6 5-5-16,-1 8 5 16,-2 1 6-16,1 12-6 15,0 13-7-15,2 7 2 16,3 10-1-16,3 5 0 0,6 1-1 16,2 1 0-1,0-1 1-15,15-5 23 0,5-8-17 16,5-8-5-16,6-9-2 15,21-14-56-15,-7-4-251 16,-2-1-547-16</inkml:trace>
  <inkml:trace contextRef="#ctx0" brushRef="#br0" timeOffset="91656.69">10119 14634 1328 0,'0'0'616'0,"0"0"-482"0,0 0-85 15,0 0 26-15,0 0-48 16,-96-8-21-16,71 33 10 16,2 12-16-16,4 9 0 15,4 7 0-15,11 4 0 16,4 4 0-16,3 1 0 16,16 0 0-16,8-3 0 15,6-1 0-15,1-4-19 16,0-3-20-16,-1-4-74 15,-6-4-39-15,-2 7-97 16,-7-12-58-16,-12-9-232 0</inkml:trace>
  <inkml:trace contextRef="#ctx0" brushRef="#br0" timeOffset="91854.01">9935 15305 980 0,'0'0'884'16,"0"0"-733"-16,0 0-115 16,0 0 25-16,110-60 36 15,-68 45-50-15,3-2-10 16,-5 4-34-16,1 0 6 16,9-4-18-16,-11 6-69 15,-6 2-201-15</inkml:trace>
  <inkml:trace contextRef="#ctx0" brushRef="#br0" timeOffset="92641.04">10794 15049 1335 0,'0'0'321'16,"0"0"-220"-16,0 0-72 15,0 0-22-15,0 0 17 16,0 0 39-16,0 0 28 15,27 2-17-15,-14-21-72 0,-2-4 14 16,-5-3-16 0,0-5 16-16,-6-2-13 0,0 1-3 15,-3-1-11-15,-11 5 10 16,-1 4-31-16,1 5 15 16,0 7 16-16,5 9-32 15,3 3 26-15,5 8-14 16,1 16 20-16,0 9-18 15,0 9 17-15,10 4 2 16,7-1 0-16,-1-6 1 16,-1-7 10-16,1-10 3 15,-2-11-8-15,-2-8 12 16,3-3-8-16,-3-8-10 16,2-15 0-16,-3-8-18 15,4-5-15-15,-2-3-30 0,3 2 41 16,4 5 13-1,5 9-1-15,5 12 10 0,2 11 0 16,-1 6 1-16,-3 18 69 16,-7 7-26-16,-9 5 9 15,-7 5 4-15,-5-4-33 16,0 0 30-16,-14-4-1 16,-1-4-41-16,0-4 22 15,-1-9-25-15,7-5-9 16,3-8 0-16,6-6-76 15,0-12-136-15,0-6-642 0</inkml:trace>
  <inkml:trace contextRef="#ctx0" brushRef="#br0" timeOffset="92867.9">11103 14342 1487 0,'0'0'360'16,"0"0"-240"-16,0 0-98 16,36 141-21-16,-3-29 43 15,4 15-32-15,3-3 24 16,-10-27-34-16,-14-32-2 16,-5-24-1-16,-5-11-94 15,-6 9-188-15,0-6-305 16,0-7-126-16</inkml:trace>
  <inkml:trace contextRef="#ctx0" brushRef="#br0" timeOffset="93165.59">11239 15008 1285 0,'0'0'258'0,"0"0"-170"16,0 0-65-16,94-10 40 15,-60 3 33-15,5-5-48 16,-2-2 43-16,-1-8-15 15,0-5-61-15,-5-3 16 16,-4-3-18-16,-8-1-13 0,-7 5 0 16,-9 0-3-1,-3 7-7-15,-1 3 0 0,-11 7-11 16,-5 12 21-16,4 0 7 16,1 14 5-16,2 15 7 15,5 11-13-15,5 6-6 16,0 5 0-16,15-1-5 15,4-5-5-15,8-8-43 16,21-8-263-16,-8-10-352 16,-1-12-159-16</inkml:trace>
  <inkml:trace contextRef="#ctx0" brushRef="#br0" timeOffset="93548.83">11948 14739 1075 0,'0'0'507'0,"0"0"-364"0,0 0-4 15,-47-74-3-15,25 68-22 16,0 6-33-16,0 6-70 16,-3 18-10-16,6 10-1 15,1 7 0-15,4 3 0 16,8-2 0-16,5-5 0 16,1-8-1-16,4-7-8 15,11-10 9-15,3-10-30 16,3-2-15-16,4-13 21 15,-1-10-11-15,-1-5-75 16,-4-2-31-16,-4 4 22 16,-5 5 101-16,-2 7 18 15,-4 10 73-15,-1 4 53 16,4 12-44-16,3 29 0 0,3 29-10 16,8 28-60-16,1 11 16 15,-2-2-21-15,-2-22-7 16,-8-29 9-16,-1-15-9 15,-3-12 0-15,-2-2 0 16,2-4-13-16,-4-12-32 16,1-9-150-16,-3-2-599 0</inkml:trace>
  <inkml:trace contextRef="#ctx0" brushRef="#br0" timeOffset="94240.87">11870 15132 1517 0,'0'0'339'0,"0"0"-248"16,0 0-64-16,0 0 11 15,0 0-38-15,95 3 49 16,-73-18-13-16,2-8-25 16,-3-6 24-16,2-7-35 15,-4-5 0-15,-4-3-2 16,-5-1-18-16,-4 4 8 15,-6 2-9-15,0 8-1 16,0 10 22-16,0 11 8 16,0 10-8-16,0 10 9 15,0 20-8-15,0 16-1 16,9 8 0-16,9 5 1 0,2-3 12 16,3-5-1-1,3-11 3-15,-1-11 7 0,0-11-22 16,-2-16 0-16,-1-2 0 15,-1-20-12-15,-6-15 11 16,-2-8-54-16,-7-10-15 16,-4-1 10-16,-2-2-8 15,0 8 55-15,-3 11 7 16,-3 14 6-16,3 15 29 16,3 8-12-16,0 17-1 15,0 20 6-15,4 11-22 16,10 5 41-16,4 0 10 15,0-7-18-15,4-8 18 0,2-11-35 16,0-12-14 0,-3-11 1-16,-2-4-2 0,2-15-2 15,-9-10-8-15,-3-7-29 16,-6-7 13-16,-3-1-8 16,0 0 33-16,0 3-4 15,-3 7 11-15,-2 11-5 16,2 10 9-16,2 9-11 15,1 9 22-15,0 19-21 16,9 13 15-16,7 6 23 16,5 3-31-16,0-4 29 15,3-4-15-15,0-11-21 0,-1-11 10 16,-1-11-11 0,-2-9-25-16,-2-10 13 0,-6-43-72 15,-6 4-187-15,-6-2-572 16</inkml:trace>
  <inkml:trace contextRef="#ctx0" brushRef="#br0" timeOffset="94361.73">12538 14609 1756 0,'0'0'300'0,"0"0"-237"16,0 0-63-16,0 0-180 15,0 0-340-15,0 0-631 0</inkml:trace>
  <inkml:trace contextRef="#ctx0" brushRef="#br0" timeOffset="95379.93">12792 14877 1159 0,'0'0'240'15,"8"102"-168"-15,0-44-64 16,2-15 26-16,7 2 38 15,-1-4 14-15,3-11 18 16,4-14-66-16,-4-12-4 16,4-4-34-16,-3-16 10 15,-6-9-9-15,-1-7-1 16,-7-4 0-16,-6-1-3 16,0 1 12-16,-14 3-9 0,-8 4 0 15,-6 4 2 1,-3 8 50-16,-2 9 4 0,-3 7 16 15,5 1-19-15,7 0-53 16,5 9 23-16,5 0-23 16,10-3 1-16,4-4-10 15,0-2 7-15,7 0-39 16,11-11 22-16,4-9-13 16,4 0 31-16,-1-1-53 15,3 1 19-15,2 9 23 16,1 8 24-16,2 3 30 15,2 6 44-15,-2 17-18 0,-4 9 4 16,-3 7-41 0,-8 3-9-16,-5 0 23 0,-7-1-44 15,-3-6-1-15,-3-7 0 16,0-9 13-16,0-9-13 16,0-9 0-16,0-1-22 15,0-8-6-15,0-14-39 16,0-10 19-16,0-6-4 15,2-1-55-15,4-2 46 16,1 7 31-16,3 8 30 16,1 11 56-16,4 11-10 15,1 4 15-15,2 13-21 16,-3 17-17-16,1 6 15 16,-2 5-18-16,-1-2-4 15,-2-3 19-15,-2-8-33 0,2-8 4 16,-1-9-6-1,0-10-30-15,3-1 24 0,-2-10 3 16,-1-11-28-16,-2-8 22 16,-2-5-55-16,-2-2 9 15,-1-2-2-15,-1 7-3 16,-1 8 60-16,2 11 6 16,1 10 4-16,2 2 41 15,4 17-32-15,3 9 12 16,2 3 3-16,4 2-32 15,1-4 35-15,4-5-10 16,1-5-17-16,2-8 6 16,1-6-8-16,-1-3-9 15,-3 0 1-15,-2-9-9 16,-4-4-4-16,-6-6 4 0,-3-3-13 16,-3-4 21-16,-5-6-25 15,-1-2 26-15,0 0 0 16,-11 2-12-16,-3 7 11 15,-1 10 2-15,5 12 11 16,1 3 35-16,1 19-45 16,5 13 7-16,3 6 9 15,0 2-17-15,11-2 36 16,2-4-12-16,3-6-1 16,1-7-9-16,2-6-15 15,-1-4-20-15,2-7-50 16,-3-4-48-16,-3 0-78 15,-6-9-380-15</inkml:trace>
  <inkml:trace contextRef="#ctx0" brushRef="#br0" timeOffset="95533.01">13650 14638 320 0,'0'0'1519'15,"-10"-75"-1228"-15,9 31-209 16,1-5-82-16,0 9-12 15,7 6-43-15,16 2-41 16,-3 8-292-16,1 5-515 0</inkml:trace>
  <inkml:trace contextRef="#ctx0" brushRef="#br0" timeOffset="95771.79">13831 14300 1360 0,'0'0'344'15,"0"0"-205"-15,0 120-115 16,0-37-7-16,12 23 40 16,10 8 15-16,3-3 25 15,1-12-44-15,-5-29-24 16,-6-15-15-16,-3-18-7 16,-3-6-7-16,1 2 0 15,2-5-21-15,-1-2 5 16,-4-10-45-16,-3-12-59 0,-4-5-143 15,-1-15-107-15,-11-1-280 16</inkml:trace>
  <inkml:trace contextRef="#ctx0" brushRef="#br0" timeOffset="96176.28">13922 15009 504 0,'0'0'246'16,"0"0"-152"-16,15-73-84 15,6 39-9-15,1 4 12 16,2 4 74-16,1 7 86 15,1 9-15-15,-4 8 45 16,2 2 1-16,-6 7-70 16,1 14-1-16,-5 6-71 15,0 7-8-15,-1 5-25 0,-3 2-23 16,2 2 12 0,-3-4-18-16,2-2 1 0,-1-8-1 15,-3-8 0-15,1-9-8 16,-1-9-20-16,-3-3-84 15,1-13 17-15,0-10-12 16,-1-8-33-16,1-1 28 16,-1 3 34-16,3 4 78 15,-2 7 11-15,1 11 69 16,0 7 104-16,2 0-3 16,3 15-48-16,1 8-14 15,3 3-71-15,0 2-8 16,3-3-36-16,0-3 8 15,1-5-24-15,0-5-31 0,-2-7-13 16,-2-5 10-16,-5-8-94 16,-4-12-112-1,-4-3-376-15</inkml:trace>
  <inkml:trace contextRef="#ctx0" brushRef="#br0" timeOffset="96313.89">14199 14707 687 0,'0'0'621'15,"0"0"-621"-15,0 0-830 0</inkml:trace>
  <inkml:trace contextRef="#ctx0" brushRef="#br0" timeOffset="96912.12">14498 14826 605 0,'0'0'255'0,"0"0"-28"16,0 0-84-16,0 0 15 15,0 0-2-15,0 93 5 16,3-59-7-16,4 0-58 15,4-1-31-15,3-2-5 0,2-3-31 16,1-4-4-16,1-2-25 16,3-4 11-16,0-4 11 15,-3-8-21-15,1-3 5 16,-1-3-6-16,-1-5-21 16,2-13 6-16,1-8 1 15,-1-7-4-15,-1-3 9 16,-6-3 6-16,-5 3-22 15,-5 4-1-15,-2 7-25 16,0 9 39-16,-5 7 12 16,-1 9 0-16,2 0 39 15,2 9-12-15,2 10 10 16,0 5 13-16,0 5-43 16,3-3 18-16,9 1 3 15,4-7-7-15,5-3 20 0,0-4-23 16,3-8-16-16,0-3-2 15,-2-2-6-15,-5 0 6 16,-3-11-33-16,-4-1-5 16,-6-3 37-16,-4-2-35 15,0-2 36-15,-4-6-1 16,-13-2 7-16,-4-4-5 16,-6-6-1-16,-4-4-6 15,-2 2-5-15,3 5 5 16,5 14 6-16,6 12-8 15,5 8-18-15,1 28-51 16,-2 35-100-16,3-3-332 16,3-4-364-16</inkml:trace>
  <inkml:trace contextRef="#ctx0" brushRef="#br1" timeOffset="103106.04">6039 11643 499 0,'0'0'684'0,"0"0"-490"15,0 0-91-15,0 0 36 16,0 0 4-16,0 0-32 0,0 0 4 15,-6 0-54-15,6 0-5 16,0 0 38-16,0 0-70 16,0 0-3-16,0 0-21 15,0 0 13-15,0 0-3 16,0 0-10-16,0-1 0 16,0 1 9-16,6-2 2 15,5 1-11-15,3-3 9 16,0 2-7-16,8-2 27 15,2 0-27-15,4-3 7 16,5-2 6-16,6-2-5 16,7 2-10-16,5-4 7 15,10 1-7-15,0-1 36 16,-1 2-36-16,-2 1 0 0,-6 3 9 16,-1 3-1-16,-3-1-9 15,-1 5 1-15,1-3 0 16,0 3 2-16,0 0 4 15,1 0-6-15,3 0 0 16,-1 6 12-16,4-3-12 16,3 3 0-16,2-3 1 15,4-2 9-15,6-1-4 16,12 0 1-16,19 0 5 16,13 0 2-16,4 1 5 15,-11 1-19-15,-10-2 1 16,-12 0 11-16,-1 0-11 15,-2 0-1-15,0 0 0 16,-14 0 18-16,-11 0-12 16,-11 0-6-16,-1 0 0 15,4 0-6-15,11 1 7 0,4 5-1 16,-6 1 0-16,2-1 0 16,-8 1-1-16,-1-3 1 15,-8 0 0-15,-3 0 5 16,-10 0-5-16,-2-1 0 15,-10 0 0-15,-1-1-5 16,-8-1 4-16,-2-1 1 16,-2 1 0-16,-1-1-12 15,-1 3-16-15,-2-3-9 16,1 0-20-16,-2 1-48 0,3 1 17 16,-3 7-51-1,0 0-196-15,-6-1-504 0</inkml:trace>
  <inkml:trace contextRef="#ctx0" brushRef="#br1" timeOffset="104240.57">7018 11950 980 0,'0'0'318'0,"0"0"-168"16,0 0-8-16,0 0 14 15,0 0-49-15,0 0-31 16,0 0-48-16,0-13-16 16,6 9 21-16,7-1-31 15,2-1 16-15,4 0-13 16,5-1 4-16,3 2 16 15,4-1-24-15,3 1 11 16,5-1 45-16,0 2-56 0,0 1 11 16,-5 0-12-16,-1 3 0 15,-5 0 6-15,-8 0-6 16,1 0 0-16,-8 0-2 16,-6 0 3-16,-2 6-1 15,-2 0 0-15,-3-1 0 16,0 2 16-16,0 1-15 15,0 4 8-15,-11 0 4 16,-3 5-4-16,-3-3-9 16,-4 3 0-16,-4 2 1 15,1-1 2-15,0 3-3 16,-3-2 1-16,2 1 3 16,0-1 2-16,1 1-6 0,4 0 0 15,1-2 0 1,3-1-8-16,4-2 16 0,1-1-8 15,4-4 0-15,2 2 0 16,2-2-1-16,2-2 0 16,1 1 1-16,0-1-11 15,0 0 11-15,0-1 0 16,4 2 0-16,5-3-6 16,-1-1 5-16,-1-5-7 15,2 0 4-15,1 0-14 16,1 0 6-16,3-2 12 15,-1-9 2-15,2-2 14 16,0 0-16-16,-2-1 0 0,2 2 1 16,-3 5 1-1,1 0-2-15,1 7 0 0,2 0-9 16,4 7 13-16,2 10-4 16,3 3 2-16,-1 1-1 15,3-4 12-15,-3-3-13 16,-2-4 0-16,-1-5 0 15,0-4-8-15,-3-1 8 16,4 0 0-16,-4-10 0 16,2-4 22-16,-3-6-21 15,-3-2-1-15,-2-1 0 16,0-3 8-16,-5 2-7 16,-1 2-1-16,-3 0-10 15,-1-4-7-15,-2 6-106 16,0 3-245-16</inkml:trace>
  <inkml:trace contextRef="#ctx0" brushRef="#br1" timeOffset="106718.85">5545 13779 403 0,'0'0'192'0,"0"0"-108"16,0 0-5-16,0 0-1 16,0 0 45-16,0 0-15 15,0 0-28-15,0 0 11 0,0 0-20 16,0 0-4-16,0 0-6 15,0 0-40-15,0 0 7 16,0 0-6-16,0 0-6 16,6 1 29-16,2 1 3 15,2 1 13-15,2 0 0 16,2 0-17-16,2-1 7 16,-1 1-14-16,4-1-24 15,2-2 31-15,-1 1-22 16,2-1-3-16,-1 0 22 15,0 0-40-15,1 0 17 16,2 0-10-16,1 1-7 16,2 1 32-16,7-1 11 15,2-1-18-15,0 2-1 16,0-2-8-16,2 3-18 0,-2-3 1 16,0 0 0-16,-3 0 7 15,4 0-6-15,-1 0-1 16,1 0 0-16,-1-3 14 15,0 0-14-15,-2 1 0 16,2 1 0-16,0 1 12 16,-5 0-10-16,3 0-2 15,-2 0 0-15,-1 0 19 16,0 0-19-16,1 0 0 16,2 0 1-16,-1 0 9 0,4 0-10 15,2-3 0 1,0-2 0-16,0 0 6 0,-2 2-6 15,4 0 0-15,0-1 0 16,1-3 8-16,4 0 7 16,3-3-15-16,-1-1 0 15,1 0 7-15,-1-1-7 16,1 1 2-16,0 1-1 16,2 0 15-16,3 2-15 15,1 2-1-15,0 3 0 16,-1 1-3-16,-2 2 3 15,3-1 0-15,-1 1 0 16,-2-2 10-16,0 0-9 16,2 1-1-16,-1-2 0 15,0 1-1-15,-1-1 0 0,0 2 1 16,-2-1 0-16,-6 1 2 16,-3-1 9-16,-7 0-11 15,-6-1 0-15,-4 3-1 16,-3-2-11-16,-8 1 13 15,-1 1-1-15,-1 0 6 16,-5-2-5-16,-2 2-1 16,-1 0 0-16,1 0-3 15,-4 0-3-15,2 0 6 16,-2 0-16-16,0 0-23 16,0 0-107-16,0 0-246 0</inkml:trace>
  <inkml:trace contextRef="#ctx0" brushRef="#br1" timeOffset="108138">6842 13965 709 0,'0'0'215'0,"0"0"-124"0,0 0 64 16,0 0-22-16,0 0-17 15,0 0-25-15,0 0-28 16,0 0 15-16,0 0-34 16,0 0-19-16,0-1-8 15,5-2-9-15,4 0 17 16,5 0-1-16,4-2-22 16,2 1 42-16,2-1-33 15,4 5 22-15,1-2 11 16,0 2-43-16,0 0 38 15,-5 5-34-15,1 6-4 0,-4 2 11 16,-5 3-12 0,-4 4 0-16,-6 2 22 0,-4 2-10 15,0 2-3-15,-3 1-9 16,-10-4 0-16,-2 0 6 16,-3-6-4-16,2 0-2 15,-2-7 0-15,4-3 6 16,1-3-7-16,4-3 1 15,1-1 0-15,1 0-10 16,3 0-18-16,1-1 3 16,1-3 9-16,1-1-36 15,1 3 30-15,0-4 10 16,0 2 12-16,0-3 0 16,7-3 0-16,5 3-1 0,3-3 1 15,3 0 0-15,0 0 0 16,7 1 0-16,-1 4 1 15,1 0 8-15,-1 3-2 16,0 2-7-16,0 0 0 16,-2 1 7-16,-1 10 12 15,-3 1-4-15,0 3 4 16,-1 3 25-16,-1-1-37 16,-4 2 1-16,-2 1-8 15,-2 0 9-15,-4 2 12 16,-2-1-12-16,-2 0-8 15,0-1 14-15,0 2-14 16,-3-3-1-16,-8-1 0 0,1 2 0 16,-4-2-1-16,-2-3 1 15,-1 0 0-15,-5-3 18 16,0-3-12-16,-3-3-7 16,0-2 1-16,-1-2 0 15,-3-2 6-15,1 0-6 16,3 0 18-16,-2 0 45 15,6 0-61-15,0 0 12 16,2 0-3-16,5 0-10 16,1 0 27-16,7 0-17 15,0 0 8-15,4 0 18 16,1 0-36-16,1 0 10 16,0 0-11-16,0 0-12 15,0 0 0-15,0 0-1 0,0 0-43 16,0 0-34-16,0 1-161 15,0 5-572-15</inkml:trace>
  <inkml:trace contextRef="#ctx0" brushRef="#br1" timeOffset="110248.29">9398 11501 978 0,'0'0'349'16,"0"0"-168"-16,0 0-32 0,0 0-28 16,0 0-45-16,0 0-25 15,0 0 9-15,0 0-59 16,0 0-1-16,6 0 0 16,3 0 12-16,9 0 4 15,0-1-1-15,3-2-14 16,-1 3 22-16,0-3-17 15,2 1-6-15,-1-1 0 16,4 0 10-16,-5 2 24 16,1-1-25-16,-5 2-9 15,-2 0 16-15,-5-3-16 16,-3 3 0-16,-1 0 0 16,-2 0-14-16,-1 0 6 15,-2 0-39-15,0 0-120 0,0 3-165 16,-5 4-513-16</inkml:trace>
  <inkml:trace contextRef="#ctx0" brushRef="#br1" timeOffset="110519.32">9467 11679 998 0,'0'0'321'0,"0"0"-211"16,0 0-24-16,0 0 9 0,0 0 14 16,0 0 12-16,0 0-62 15,98-11 5-15,-71 8 11 16,0-1-61-16,-2-2 26 16,0-1-39-16,-5 2 0 15,-2-1 14-15,-6 2-15 16,-3 1-15-16,-5 3-84 15,-4 0-236-15,0 12-550 0</inkml:trace>
  <inkml:trace contextRef="#ctx0" brushRef="#br1" timeOffset="111097.74">9058 13491 1328 0,'0'0'389'0,"0"0"-321"15,0 0-40-15,0 0-18 16,0 0 30-16,0 0 49 0,100 2-23 15,-69-2-25 1,2-5 0-16,-2-4-41 0,-2 2 16 16,-6 1-16-16,-9 2 1 15,0 1-16-15,-7 3-5 16,-3 0-75-16,-4 0-148 16,0 8-368-16,-9 4-281 0</inkml:trace>
  <inkml:trace contextRef="#ctx0" brushRef="#br1" timeOffset="111353.56">9125 13724 1260 0,'0'0'304'16,"0"0"-217"-16,0 0 0 15,0 0 20-15,0 0 13 16,89-8-42-16,-61 3-15 15,0-2-1-15,2 0-56 16,-3 1 23-16,-7 2-20 16,-6 1-9-16,-7 3 15 15,-1-2-15-15,-4 2 0 16,-2 0-1-16,0 0-39 16,0-3-13-16,0-1-125 15,0-3-435-15</inkml:trace>
  <inkml:trace contextRef="#ctx0" brushRef="#br1" timeOffset="112559.89">10453 11576 616 0,'0'0'601'16,"0"0"-480"-16,0 0 53 15,0 0 37-15,0 0-112 16,0 0-7-16,0 0-18 16,-72-42-55-16,66 29 26 15,0-1-10-15,0-1-33 16,2-4 21-16,4 0-22 15,0-4 0-15,0-1 4 16,1 2-4-16,11 1-2 0,0-1 1 16,7 4-3-16,1 1 2 15,4 3 1-15,1 4 0 16,3 6-1-16,2 4 10 16,0 0-18-16,-2 13 8 15,-4 9-2-15,-3 6 1 16,-6 9 3-16,-9 6-1 15,-6 4 9-15,0 7-8 16,-15 2-1-16,-6 0 0 16,-6 2 0-16,-3-7-6 15,1-4 6-15,-1-8 0 16,3-8 1-16,6-8 5 16,3-7-7-16,3-8 1 15,5-5-11-15,1-3 0 16,3 0-7-16,3-8-31 0,2-8 26 15,1-2-43-15,0-2 38 16,1-1 12-16,9 1 15 16,1 4-11-16,1 4 12 15,4 5 0-15,-1 5 5 16,3 2 8-16,6 3 12 16,-2 11 29-16,1 6-22 15,-1 0 27-15,2-1-36 16,-2 0 2-16,-4-6-4 15,1-3-8-15,-2-5-12 16,-1-2-1-16,3-3-22 16,0 0 13-16,9-8-149 0,-4-5-228 15,-5 1-909-15</inkml:trace>
  <inkml:trace contextRef="#ctx0" brushRef="#br1" timeOffset="112877.13">10896 11785 1525 0,'0'0'207'0,"0"0"-173"16,0 0 2-16,0 0-24 16,0 0 26-16,0 0 31 15,0 0-59-15,23 66 28 0,-18-66-8 16,-1 0-22-16,-1-5 15 15,-1-5-17-15,-2 2 0 16,0-2 6-16,0 3-11 16,-6 1-1-16,-3 6 0 15,-1 0 1-15,2 3-2 16,-1 14 1-16,4 1 0 16,4 2 4-16,1-2-4 15,0-3-2-15,21-15-113 16,0 0-409-16,0-3-491 0</inkml:trace>
  <inkml:trace contextRef="#ctx0" brushRef="#br1" timeOffset="113229.89">11364 11263 1367 0,'0'0'145'0,"0"0"-90"15,0 0-14-15,82-10-40 16,-48 7 87-16,2 1 15 16,0 0-50-16,-2 2 0 15,-6-3-42-15,-6 3-2 16,-6 0-9-16,-9 0-1 16,-7 0-89-16,0 0-290 15,-7 5-505-15</inkml:trace>
  <inkml:trace contextRef="#ctx0" brushRef="#br1" timeOffset="113806.2">11316 11335 1237 0,'0'0'309'0,"0"0"-229"16,0 0-48-16,0 0 3 15,-24 73 28-15,20-46 44 16,1 3-33-16,0 2-38 16,0-3 12-16,3-1-31 15,0-6-1-15,0-3 9 16,0-5-19-16,0-5-7 16,3-2 1-16,6-6-4 15,3-1 4-15,3 0 0 16,3-8 1-16,3-6 16 15,2-4-17-15,4-1 0 0,0-1-6 16,3 3 6-16,-2 4 1 16,5 5 0-16,0 8-1 15,-2 0 0-15,-1 8 4 16,-2 12-4-16,-4 7 0 16,-3 5 0-16,-6 5 13 15,-8 1-13-15,-5 1 18 16,-2 2 16-16,-3-4-24 15,-15-2 11-15,-3 0-21 16,-1-4 1-16,-7-6 13 16,0-6-8-16,-4-5-6 15,-5-11 0-15,-2-3 18 16,-3-3-5-16,0-14 2 16,3 1-6-16,4-1 53 0,7 3-30 15,12 3 14-15,6 5-11 16,5 4-25-16,6 2-10 15,0 0 0-15,0 2-6 16,0 9-12-16,11 3-25 16,11 9-74-16,-1-4-38 15,-5-5-432-15</inkml:trace>
  <inkml:trace contextRef="#ctx0" brushRef="#br1" timeOffset="133087.26">10469 13508 728 0,'0'0'266'16,"0"0"-136"-16,0 0-50 15,0 0 68-15,0 0-22 16,0 0-49-16,0-29 35 16,0 17-33-16,1-3-6 15,1-4 3-15,-2 0-60 16,3-3 22-16,-3-1-38 15,3-3 13-15,-1-1-4 16,-1 1-9-16,-1 0 1 16,0 3 9-16,0 5-4 15,0 3-12-15,0 6 5 0,0 3 1 16,0 4-10 0,0 2 10-16,0 0-8 0,0 5 1 15,0 14-3-15,0 12 10 16,2 10 0-16,6 19 0 15,1 1 5-15,0 6 2 16,3 0-7-16,-4-9 4 16,1 2 5-16,-3-6-15 15,2-9 6-15,-2-13-44 16,2-7-1-16,1-11-168 16,-2-7-188-16</inkml:trace>
  <inkml:trace contextRef="#ctx0" brushRef="#br1" timeOffset="133285.38">10825 13810 781 0,'0'0'918'0,"0"0"-810"15,0 0-61-15,0 0-47 16,0 0 9-16,0 0-21 15,0 0 6-15,8 5-76 16,-2-22-109-16,0-5-467 0</inkml:trace>
  <inkml:trace contextRef="#ctx0" brushRef="#br1" timeOffset="133718.69">10936 13204 1487 0,'0'0'234'0,"0"0"-180"15,0 0 41-15,0 0-77 16,0 0-10-16,0 0 11 16,0 0-17-16,67 13 37 15,-19 0-20-15,5-3-18 16,5-3 20-16,2-5-14 15,-2-2-7-15,-7-2 0 0,-5-11 8 16,-8-2-8-16,-12-2 0 16,-6-1 0-16,-11-1-9 15,-6 0 9-15,-3-1 0 16,0 0 0-16,-12 3 0 16,-8 1-1-16,1 8 1 15,0 6 0-15,-2 2 0 16,3 26 0-16,3 27 0 15,6 35 0-15,6 37 13 16,3 13 18-16,7-13-11 16,7-32-12-16,-2-36 2 15,-3-20-9-15,-3-8-2 16,1 0-7-16,-2-1-100 16,1-5-180-16,-6-11-703 0</inkml:trace>
  <inkml:trace contextRef="#ctx0" brushRef="#br1" timeOffset="133953.54">11054 13710 1575 0,'0'0'215'15,"0"0"-122"-15,98 6-56 16,-14-9 55-16,-1-11 18 15,-5-5-23-15,-10 1 21 16,-17 4-58-16,1-1-20 0,2 0-11 16,-15 6-19-1,-11 3-31-15,-19 6-58 0,-9 9-97 16,0 3-428-16</inkml:trace>
  <inkml:trace contextRef="#ctx0" brushRef="#br0" timeOffset="143146.07">2040 15660 1209 0,'0'0'285'0,"0"0"-209"16,0 0-5-16,0 0 56 16,0 0-45-16,0 0 6 0,0 0-37 15,-79 13-43 1,63-8 31-16,-5-2-20 0,4 4-9 16,-2 0 6-16,-1 3-5 15,0 3-22-15,-1 1-23 16,6 2 34-16,0 1 2 15,3 0 4-15,4 3-6 16,3-1 5-16,5 4-5 16,0 0-2-16,0 1-7 15,16 1-5-15,6-3 1 16,4-2 13-16,9-3 0 16,3-4 8-16,-1-3 0 15,-1-5-14-15,0-3 6 16,-1-2-28-16,-5-3-24 15,3-26-66-15,-6 5-134 0,-12-5-382 16</inkml:trace>
  <inkml:trace contextRef="#ctx0" brushRef="#br0" timeOffset="143506.75">2034 15318 605 0,'0'0'112'0,"0"0"-68"0,0 0 57 16,112 23 40-16,-61 5-54 15,25 23 45-15,10 27 21 16,4 22-93-16,-14 10-28 15,-27-5-2-15,-25-10-29 16,-24-10 38-16,-4-3 28 16,-13-12-9-16,-4-16 37 15,3-13-38-15,-1-10 26 16,-3 0 1-16,-2-3-66 16,3 0 25-16,0-11-40 15,6-6-3-15,2-7-1 16,-1-4-92-16,7 0-93 0,1-4-315 15</inkml:trace>
  <inkml:trace contextRef="#ctx0" brushRef="#br0" timeOffset="144251.41">2867 15736 162 0,'0'0'780'0,"0"0"-618"15,0 0-127-15,0 0-12 16,0 0 35-16,-45 77-16 16,42-57 4-16,3 4-13 15,0 0-14-15,3 3 17 16,12 3-35-16,7 4 13 15,3 1-14-15,5-1 0 16,3-5 13-16,0-5-13 16,-2-9 1-16,-1-9 5 15,-3-6 1-15,-5-4-4 16,0-20 19-16,-5-7-9 0,-6-13 48 16,-6-6-1-16,-5-4 7 15,0-4-2 1,-13 7-39-16,-2 6 23 0,-6 6-13 15,-3 7-15-15,-4 8 71 16,-2 5-55-16,-3 8-11 16,-1 5-7-16,3 6-10 15,1 0-18-15,3 17-4 16,3 5-27-16,8 6 33 16,1 4-25-16,9 2-69 15,6-2-96-15,9 7-24 16,13-11-271-16,2-6-12 0</inkml:trace>
  <inkml:trace contextRef="#ctx0" brushRef="#br0" timeOffset="144751.73">3293 15562 751 0,'0'0'194'16,"0"0"-139"-16,10 83-31 16,-2-35 21-16,8 7 61 15,-1 4-6-15,3 3-41 16,0-3 4-16,0-6-50 16,-6-11 5-16,0-9-16 15,-5-11 12-15,-4-9-11 0,-1-9-1 16,-2-4 14-16,0 0 68 15,0-10 11-15,0-16-47 16,0-8-45-16,-3-12 14 16,0-3-17-16,3-2 0 15,0 5 1-15,6 6-10 16,10 9-1-16,8 10-3 16,3 15-4-16,4 6-5 15,1 10 14-15,-4 14 8 16,-4 4 0-16,-8 6 24 15,-4 2-18-15,-12 5 42 16,0 0 3-16,0-1-34 16,-18-3 51-16,-3-5-30 15,-4-6 4-15,-5-8 14 16,-1-8-56-16,1-7 6 0,3-3-6 16,6-4-76-16,9-13 17 15,11-7-135-15,8-9-86 16,14 3-110-16,7 4-288 0</inkml:trace>
  <inkml:trace contextRef="#ctx0" brushRef="#br0" timeOffset="145443.63">3954 15797 1200 0,'0'0'546'16,"0"0"-438"-16,0 0-86 0,0 0 30 15,0 0-7-15,-88 0-26 16,58 0 39-16,0 0-38 16,2 0-20-16,7 3 1 15,3 4-1-15,6 2 0 16,6 3-17-16,6 4-34 16,0 2 38-16,6 0-60 15,18 2-3-15,0-1 10 16,13-4 15-16,-1 0 36 15,4-5 4-15,-1 0-8 16,-2 0 19-16,-6 0 0 16,-6 1 1-16,-6 1 9 15,-10 1-3-15,-6 2-7 0,-3 1 6 16,-9 3 0 0,-13-4 10-16,-10-1-15 0,-4 0 23 15,-4-6 17-15,1-1-39 16,2-3 18-16,7-3-20 15,11 1 1-15,4-2 1 16,12 0-2-16,3 0-15 16,6 0 9-16,21 0-12 15,6-2 18-15,8-5 0 16,1-5 0-16,4-5-1 16,-4-6 2-16,-3-5-1 15,-6-3 9-15,-11-1 1 16,-3-1-10-16,-10 1 0 0,-6 0 0 15,-3 3 14 1,0 3 32-16,-7 1 14 0,-8 2 3 16,0 7-38-16,3 2 20 15,2 7-18-15,4 4-15 16,4 3 8-16,2 10-18 16,0 18-2-16,8 13 9 15,9 9-2-15,0 1-7 16,8 0 0-16,1-7-5 15,0-9-8-15,1-9 13 16,-4-12-28-16,1-11-24 16,-5-3-120-16,-2-14-44 0,-1-29-98 15,-7 2-254-15,-6 0-70 16</inkml:trace>
  <inkml:trace contextRef="#ctx0" brushRef="#br0" timeOffset="145743.62">4324 15780 603 0,'0'0'519'0,"0"0"-403"0,0 0-1 15,0 0-72-15,0 0 82 16,31 83-12-16,-16-38-92 16,3-1 17-16,-3-3-6 15,-3-7 25-15,1-8 1 16,-5-9-48-16,-5-6 12 16,-3-10 9-16,0-1-30 15,-3-6 38-15,-11-14-39 0,-2-7 0 16,2-7 19-1,1-2-3-15,4 2-4 0,9 3 2 16,0 4-8-16,0 10-12 16,9 10-1-16,10 5-3 15,2 2 10-15,2 2 0 16,-1 10 6-16,2 0-6 16,-2 1-45-16,-1-2-156 15,6-11-96-15,-2 0-193 16,-4-4 446-16</inkml:trace>
  <inkml:trace contextRef="#ctx0" brushRef="#br0" timeOffset="145925.96">4652 15744 1395 0,'0'0'367'0,"0"0"-277"16,31 72-50-1,-13-26-22-15,6 5-17 0,0 2 43 16,6 0-25-16,-2-7-1 15,-1-7-11-15,-2-12-7 16,-4-10-31-16,-4-17-143 16,-6-5-125-16,-5-12-458 0</inkml:trace>
  <inkml:trace contextRef="#ctx0" brushRef="#br0" timeOffset="146105.16">4875 15799 1495 0,'0'0'399'16,"0"0"-362"-16,0 0-37 16,0 0 0-16,-11 105 12 0,9-59-11 15,2 2 30-15,0-5-21 16,0-3-10-16,0-9-25 16,15-14-111-16,-3-10-158 15,-1-7-311-15</inkml:trace>
  <inkml:trace contextRef="#ctx0" brushRef="#br0" timeOffset="146916.34">5068 15813 1341 0,'0'0'249'0,"0"0"-239"0,19 95-3 15,-8-53-6-15,1-2 15 16,6-5 53-16,-2-11-40 15,2-7-20-15,4-10-9 16,-5-7-12-16,1-9 9 16,-8-18-52-16,-5-8-12 15,-5-5 14-15,0-2-51 16,-14 3-47-16,-8 6 96 16,-5 6 55-16,-1 10 126 15,-2 7-11-15,3 10 21 16,3 3-29-16,8 21-58 15,7 12-49-15,7 7-13 16,2 7 13-16,5 0 23 0,14-9-17 16,4-7-6-16,2-14 25 15,5-11-16-15,-2-9 0 16,0-9-9-16,-1-18-9 16,-5-9-45-16,-8-3-99 15,-2-2 39-15,-9 2 55 16,-3 6 11-16,0 8 48 15,0 8 33-15,-2 12 38 16,2 5 19-16,0 14-90 16,0 16 0-16,12 10 0 15,6 5 7-15,3 0-7 16,3-6 25-16,7-7-6 16,1-11 113-16,-1-13-110 15,-1-8 0-15,-5-6-22 16,-3-20-1-16,-8-12-37 0,-5-4-83 15,-5-2 43-15,-4 1 77 16,0 2-19-16,-1 10 20 16,-5 5 28-16,3 10-22 15,3 10 30-15,0 6-36 16,0 12 0-16,10 16 13 16,4 10-13-16,-1 7 10 15,2-1-4-15,-3-4-4 16,-2-6 42-16,-2-9-15 15,-5-6-13-15,0-10 28 16,-3-6-36-16,0-3 75 16,-5-4-64-16,-7-16-19 15,-5-7-11-15,-1-7 11 0,3-4 30 16,3-1-10-16,6 2-19 16,6 6-1-16,0 7 0 15,19 6-19-15,5 12 16 16,7 4 3-16,2 2 0 15,0 0-6-15,3 6-41 16,10-6-156-16,-7 0 48 16,-8-1-490-16</inkml:trace>
  <inkml:trace contextRef="#ctx0" brushRef="#br0" timeOffset="147410.13">5951 15405 1437 0,'0'0'569'0,"0"0"-569"16,0 0-41-16,0 0 23 15,12 131 18-15,4-47 44 16,-2-4-35-16,5-8 32 16,0-11-31-16,-5-17 5 15,5-1-3-15,-2-2-12 16,1-14-2-16,-3-15 2 15,1-12-59-15,-2-5 15 16,-1-21-22-16,-4-9-50 16,-3-5-44-16,-3 1 53 15,-3 5 96-15,0 12 11 16,0 10 8-16,4 12 26 0,2 7-30 16,3 22 2-16,3 10 32 15,3 5-29-15,6 1 1 16,0-6 50-16,3-6-28 15,1-11-2-15,2-11-5 16,-2-9-25-16,-4-4 41 16,-5-20-22-16,-5-12 7 15,-6-7 30-15,-5-1-54 16,0 0 35-16,-16 4 22 16,-3 6-24-16,-2 10 47 15,-1 7-30-15,1 9-24 0,3 6-28 16,2 1-62-1,5 18-55-15,4 3-77 0,7 12-48 16,7-7-83 0,7-6-386-16</inkml:trace>
  <inkml:trace contextRef="#ctx0" brushRef="#br0" timeOffset="147742.13">6654 15628 1408 0,'0'0'614'0,"0"0"-594"16,0 0-9-16,0 0-11 15,-84 22-1-15,71 1-37 0,5 5-32 16,8 2 8-16,6-3 36 16,21-3-56-16,9-4-1 15,4-6 30-15,3 0 5 16,-2-4 40-16,-7 0 8 15,-7-2 0-15,-11 4 20 16,-10 2 66-16,-6 6 65 16,-8 3-21-16,-17 4-72 15,-6 2-2-15,-2-3 14 16,2-4-54-16,5-4 13 16,10-6-29-16,9-8-59 15,7-4-93-15,0-3-789 16,12-10 129-16</inkml:trace>
  <inkml:trace contextRef="#ctx0" brushRef="#br0" timeOffset="147954.54">6870 15748 1650 0,'0'0'287'0,"0"0"-195"15,0 0-91-15,0 0 6 16,0 0-7-16,52 111 1 15,-27-62 24-15,2 5-1 16,0-4-5-16,0-4-6 16,-6-9-13-16,3-11-6 15,-7-11-33-15,0-15-105 0,-4-15-240 16,-4-5-672-16</inkml:trace>
  <inkml:trace contextRef="#ctx0" brushRef="#br0" timeOffset="148125.96">7161 15795 1520 0,'0'0'560'0,"0"0"-515"15,6 86-31-15,-3-37-5 16,1 0-8-16,-1-1 8 16,4-5 4-16,-2-9-13 15,1-10-13-15,10-19-68 16,-5-5-183-16,-1-2-276 0</inkml:trace>
  <inkml:trace contextRef="#ctx0" brushRef="#br0" timeOffset="149116.37">7353 15824 1478 0,'0'0'517'15,"0"0"-517"-15,0 75-14 16,0-34 13-16,0 2 2 15,10 0 10-15,4-4 47 16,7-5-52-16,0-9-6 16,7-9-3-16,-1-8-29 15,3-8 26-15,-3-3-50 16,-4-18 27-16,-2-5 28 0,-7-8-43 16,-7-3-51-16,-5-1 58 15,-2 1 37-15,0 5 45 16,-14 6 31-16,-5 6 23 15,2 8-22-15,-2 9-77 16,-3 3 48-16,-1 10-38 16,-1 15-10-16,2 6-2 15,3 6-14-15,11 3 8 16,4 1 7-16,4-5-26 16,0-6 26-16,12-8 1 15,7-10-59-15,2-10 16 16,2-2-17-16,0-22-38 15,0-9-80-15,-3-7-205 16,-6-1-144-16,-1 0 319 16,-7 8 208-16,-1 9 149 0,-2 10 364 15,-2 12-242-15,2 0-15 16,3 20-174-16,3 12-37 16,5 10-39-16,3 1 1 15,3-1 21-15,7-8 6 16,3-8 2-16,1-11-8 15,5-12-21-15,-1-3-5 16,-2-20-2-16,-3-13-22 16,-6-9 11-16,-5-8-61 15,-8-4-7-15,-4-2 9 16,-7 0 51-16,0 1 19 16,-13 2 63-16,-7 5-52 15,-5 9 78-15,1 7 10 0,2 11 1 16,5 13 17-16,4 8-61 15,4 10-56-15,3 19-13 16,6 26-32-16,6 22 44 16,24 21 0-16,1-5 1 15,-1-20 25-15,-5-27-14 16,-5-21-20-16,4-1 9 16,4-7-27-16,2-5 26 15,-3-12-61-15,-5-9 2 16,-1-19-41-16,-6-10-88 15,-6-6 91-15,-6 1-37 16,-3 3 22-16,0 9 86 0,0 15 27 16,0 13 55-16,3 6 23 15,9 23-47-15,3 12-11 16,7 6-20-16,8-1 2 16,3-3 6-16,4-8 11 15,3-9-1-15,-1-12-4 16,0-9-6-16,-5-2 0 15,-7-18 26-15,-5-8 14 16,-13-8 67-16,-9-4-2 16,0-4-42-16,-23 0-1 15,-12 5-45-15,-7 4 31 16,-5 10 19-16,0 12-28 16,1 11-47-16,6 11-51 0,7 32-64 15,14 0-64 1,11-3-448-16</inkml:trace>
  <inkml:trace contextRef="#ctx0" brushRef="#br0" timeOffset="149866.14">8685 15949 1437 0,'0'0'248'0,"0"0"-248"16,0 0-122-16,9 89 86 16,6-57 36-16,-3 0 54 15,4-6-25-15,-4-6 16 16,-4-6-27-16,-1-8-17 15,-7-4 4-15,0-2-5 16,0-5-6-16,0-12-8 16,-3-10 28-16,-4-4-15 15,5-3 1-15,2-2-27 16,0 5 11-16,12 5-8 16,11 12 24-16,5 9-10 15,3 5 23-15,8 6-3 16,-2 13-5-16,1-2 1 0,-7-1 14 15,-1-6-11 1,-8-3-3-16,-1-7 18 0,-9 0-15 16,-5-12 45-16,-5-6-7 15,-2-5 13-15,0-5 6 16,-5 1-44-16,-8 2-3 16,0 5-9-16,-1 7 0 15,4 8 21-15,4 5-31 16,3 10-19-16,3 16 18 15,0 10-27-15,0 3 28 16,6 2-15-16,4-3 33 16,5-6-5-16,0-8-13 0,-2-9 0 15,2-8-1-15,-1-7-37 16,0-1-1-16,-3-18-16 16,4-4-104-16,0-5-40 15,3 3-171-15,4 5 200 16,5 10 170-16,6 9 133 15,4 1 127-15,2 14-90 16,-2 9 0-16,-4 2 53 16,-5 5-102-16,-11 0-37 15,-5 0 29-15,-12 3-49 16,0-2-11-16,-15-1-53 16,-8-6-1-16,-7-6-42 15,-20-16-68-15,6-2-80 0,4-3-734 16</inkml:trace>
  <inkml:trace contextRef="#ctx0" brushRef="#br0" timeOffset="150431.78">9738 16134 1071 0,'0'0'290'0,"0"0"-200"15,0 0-35-15,64 95-55 16,-34-75 16-16,3-9-15 15,0-11 7-15,1 0 0 0,-1-20-2 16,-3-12 3-16,-5-6 97 16,-10-8 14-16,-11-2-76 15,-4 3-37-15,-10 2 2 16,-14 5 43-16,-6 5 28 16,-5 7-22-16,-1 12 21 15,3 6-9-15,5 8-10 16,2 11-38-16,8 20-21 15,2 9-2-15,7 11-47 16,6 3 8-16,3-1 8 16,6 8-97-16,15-13-171 15,-5-16-603-15</inkml:trace>
  <inkml:trace contextRef="#ctx0" brushRef="#br0" timeOffset="150902.54">10196 15612 889 0,'0'0'757'16,"0"0"-644"-16,0 0-73 16,25 103-11-16,-10-34-20 15,6 17-3-15,1-5 42 16,-3-10-20-16,-3-14 17 15,-6-18-34-15,-2-3-10 16,4-3 9-16,-8-14-1 0,-1-12-17 16,-3-7 8-16,0-5-58 15,0-21 39-15,-3-11 3 16,-3-7 16-16,3-9 0 16,3 0-35-16,0 8 13 15,3 6 3-15,15 14-30 16,6 14 47-16,6 11-5 15,3 8 7-15,1 17 66 16,-4 5-28-16,-8 5-3 16,-7 2 9-16,-9-2-13 15,-6 1 27-15,-6-4-33 16,-16 0-6-16,-10-5 18 16,-6-5-36-16,-4-7 7 15,1-9-8-15,0-6-4 16,11 0 3-16,7-11-13 0,9-3-40 15,14-8-50-15,16 5-241 16,7 2-549-16</inkml:trace>
  <inkml:trace contextRef="#ctx0" brushRef="#br0" timeOffset="151120.81">10685 15524 1748 0,'0'0'279'0,"0"0"-223"0,0 0-56 15,-28 87-56-15,28-11 56 16,16 25 2-16,10 11 33 16,2-5-8-16,-4-24-27 15,-8-16-12-15,-5-20-209 16,-7-16-590-16</inkml:trace>
  <inkml:trace contextRef="#ctx0" brushRef="#br0" timeOffset="151930.72">10696 16056 537 0,'0'0'1059'0,"0"0"-902"0,0 0-109 16,94 34-23-16,-59-26-16 15,-3-5-6-15,-1-3 16 16,-3-3-5-16,-3-16 30 16,-6-6-30-16,-3-4-13 15,-10-6-1-15,-6 3-54 16,0 2 40-16,0 6 8 16,-13 6 6-16,2 9 0 15,4 9 75-15,1 0-37 16,6 24 9-16,0 12-33 15,0 6-14-15,13 6 0 16,2-2 7-16,3-6 3 16,0-8-10-16,-3-9 0 0,0-9 0 15,-5-11 0-15,-1-3-1 16,0-6-32-16,-3-18 2 16,-3-7 19-16,2-3-17 15,-2-5-5-15,1 3 27 16,2 2 7-16,1 8 6 15,2 11 10-15,-1 12-16 16,7 4 37-16,-2 27-5 16,3 11-10-16,1 7 16 15,-1 7-37-15,-2-5 21 16,4-4-4-16,-3-8-17 16,1-12 21-16,-4-10-21 15,1-10-1-15,-1-4 0 16,-1-13-6-16,1-13-32 0,-5-8-47 15,-1-7-96-15,-1-1 16 16,-1-1 56-16,-3 6-45 16,2 8 141-16,2 12 13 15,1 15 135-15,3 2 45 16,4 22-91-16,2 10-17 16,2 6-28-16,1 1 26 15,1-2 12-15,3-4-60 16,2-11 1-16,-3-8-23 15,0-9 11-15,0-5-2 16,-6-12-9-16,-2-17 0 16,-2-4-2-16,-7-4-40 15,-4 0 33-15,0-1-1 0,0 8 10 16,-3 7 3 0,0 13-2-16,2 10 45 0,1 5-12 15,0 23-23-15,12 10-8 16,5 4-3-16,3 2 1 15,2-5 4-15,2-9-4 16,0-9-1-16,-3-11 0 16,-2-18-83-16,-4-15-56 15,-9-7-386-15</inkml:trace>
  <inkml:trace contextRef="#ctx0" brushRef="#br0" timeOffset="152059.97">11532 15788 1820 0,'0'0'360'0,"0"0"-360"16,0 0-204-16,0 0-134 15,0 0-586-15</inkml:trace>
  <inkml:trace contextRef="#ctx0" brushRef="#br0" timeOffset="152780.76">12084 15906 1483 0,'0'0'312'0,"0"0"-312"0,0 0-64 16,-86 50 64 0,56-23 35-16,6 2 28 0,9 10 51 15,11 4-38-15,4 0-38 16,4 1-13-16,17-7-25 15,3-8-1-15,9-10 0 16,-1-12-40-16,1-7 20 16,-1-10-44-16,-4-18-24 15,-5-9-85-15,-7-6-27 16,-7-3 70-16,-9-5 131 16,0-1 0-16,-3-2 134 15,-15-4 29-15,-9 0-23 16,-4 0 2-16,-2 9-76 15,4 11 14-15,9 15-10 0,11 17-26 16,9 7 2-16,4 44-46 16,26 30 8-16,13 23-6 15,3-1 8-15,-8-22-10 16,-8-29 0-16,-10-21 1 16,2-1-1-16,3-5 0 15,2-7-6-15,-5-12 5 16,-2-5-49-16,-6-19 5 15,-5-8 3-15,-4-7-10 16,-5 0 51-16,0 6-27 16,0 12 28-16,0 14-12 15,0 9-20-15,13 26 32 16,4 14 0-16,8 6 1 16,6 4-1-16,2-5 8 0,3-5 1 15,-2-12 25-15,-3-9-24 16,-2-12-9-16,-8-9-1 15,-3-5 0-15,-9-19 26 16,-5-7-5-16,-4-4 0 16,-6-3 35-16,-16-1-43 15,-11 1 34-15,-6 1-1 16,-4 7-21-16,-3 9 48 16,5 11-51-16,10 10-22 15,9 3-1-15,13 18-73 16,9 6 3-16,0 5-17 15,12-1-24-15,22 3-46 0,-1-9-238 16,-2-6-530-16</inkml:trace>
  <inkml:trace contextRef="#ctx0" brushRef="#br0" timeOffset="153110.63">12773 16134 1106 0,'0'0'400'16,"0"0"-190"-16,0 0-120 15,0 0 65-15,0 0-52 16,0 0-5-16,0 0 1 16,-86-61-81-16,74 61 21 15,0 0-39-15,6 3-18 0,3 3 16 16,3-1-35 0,0 2-38-16,8 1 41 0,12 3 33 15,7 5 1-15,3 0 0 16,6 4 0-16,-2-1 6 15,-4 1-5-15,-6-1 6 16,-6 2 40-16,-8 1-31 16,-10 2 35-16,0-3 0 15,-10-2-9-15,-11-3 17 16,-4-4-48-16,-4-9-11 16,4-3-27-16,1-12-141 15,11-10-62-15,5-5-902 0</inkml:trace>
  <inkml:trace contextRef="#ctx0" brushRef="#br0" timeOffset="154005.04">13718 16019 345 0,'0'0'806'0,"0"0"-725"16,-81 10-51-16,44 6 9 15,-2 4 82-15,6 5-21 0,8 3 32 16,7-1-41-16,9 3-40 16,9 0-34-16,0-2-11 15,19-2 31-15,4-4-21 16,2-5 7-16,4-7 1 15,0-7-17-15,-2-3-14 16,-2-9 7-16,-6-14 0 16,-5-9-12-16,-8-7 12 15,-6-7 0-15,0-5-10 16,-9-6-14-16,-10-2 5 16,-3 1 2-16,-1 2 17 15,-1 12 6-15,5 12 19 0,8 18 20 16,8 14 34-16,3 28-63 15,17 40 3-15,20 31-19 16,8 10 6-16,-3-14-6 16,-5-31 7-16,-14-28-5 15,-3-14 2-15,4-5 9 16,0-5-11-16,0-12-2 16,0-5-12-16,-5-24 10 15,-4-17-48-15,-3-7-8 16,-8-10-5-16,-4-1-43 15,0-1 87-15,-4 4 19 16,-6 14 33-16,1 11 45 16,4 19 15-16,4 17 10 0,1 25-27 15,13 42-68 1,20 27 12-16,9 10-20 0,-1-14 1 16,-5-30 0-16,-10-26-1 15,-1-13-11-15,11-16-59 16,-3-5-173-16,-5 0-379 0</inkml:trace>
  <inkml:trace contextRef="#ctx0" brushRef="#br0" timeOffset="154431.81">14241 15751 1463 0,'0'0'489'0,"13"97"-384"16,6-3-96-16,4 12 15 15,-2-14-23-15,-4-26 1 0,-4-26 60 16,-1-10-62-16,3-6 3 16,0-4-3-16,1-7-67 15,-2-13-38-15,-2-6-105 16,-2-18-10-16,-2 1-76 16,1 4-45-16,2 12 257 15,6 7 84-15,5 7 74 16,5 18 78-16,3 6-35 15,3 1 12-15,-2-4 58 16,-1-8-75-16,-2-11-10 16,-3-7-23-16,-5-2-52 15,-1-14 32-15,-8-10-18 0,-4-5-12 16,-7-4 45-16,0-1-66 16,-18 0 26-16,-12 3 4 15,-5 3-14-15,-7 9 52 16,3 9-9-16,5 10-15 15,7 10-1-15,12 16-43 16,8 8-9-16,7 4 1 16,7 7-77-16,11-9-37 15,1-11-408-15</inkml:trace>
  <inkml:trace contextRef="#ctx0" brushRef="#br0" timeOffset="155136.76">15144 16029 1250 0,'0'0'357'0,"0"0"-188"16,0 0-138-16,0 0-15 15,0 0 32-15,0 0-33 16,-84 94 19-16,78-55 2 16,6 1-9-16,0 2 33 15,14-3-44-15,6-2-4 16,6-8-1-16,-1-11-9 15,6-10-2-15,-2-8 0 16,-1-9-31-16,-4-21 30 0,-3-8-48 16,-5-10 36-1,-8-6 6-15,-5-4-21 0,-3-2 10 16,-2-1 4-16,-14 0 14 16,-4 2 9-16,-3 6-9 15,-1 6 2-15,2 11 30 16,6 9-32-16,7 11 18 15,6 10-18-15,3 6 0 16,0 3 21-16,6 18-11 16,6 11 10-16,6 5-5 15,0 5-2-15,2-1-13 16,-1-2 0-16,-4-7 0 0,-2-5 9 16,-2-6-9-16,-5-8 1 15,-2-4-1-15,-2-7-11 16,-2-2-81-16,0 0-225 15,0 0-495-15</inkml:trace>
  <inkml:trace contextRef="#ctx0" brushRef="#br0" timeOffset="155759.79">14762 16324 608 0,'0'0'406'0,"0"0"-130"15,0 0-112-15,0 0 19 16,0 0-67-16,0 0-8 16,0 0 13-16,0-2-46 15,0 2 0-15,0 0-26 16,0 0-18-16,0 0 23 15,0 0-29-15,0 10-7 16,0 10-5-16,10 6-4 0,8 5 8 16,4 2 6-16,5-5-22 15,0-5 34-15,-2-5-34 16,-3-9 6-16,-2-6-7 16,-2-3 1-16,-4 0-2 15,1-9-44-15,1-5-61 16,15-7-15-16,-4 1-209 15,-3 4-700-15</inkml:trace>
  <inkml:trace contextRef="#ctx0" brushRef="#br0" timeOffset="156459.19">15339 16172 129 0,'0'0'334'16,"0"0"-97"-16,0 0-36 0,0 0-37 15,0 0 7-15,0 0-71 16,0 0-42-16,-3-41 34 16,-1 33-58-16,-1 1-9 15,0 2-25-15,4 0 9 16,-1 3 10-16,2 2 55 16,0 0-16-16,0 0 1 15,0 0-59-15,0 5 17 16,0 9-15-16,5 11-1 15,7 4 50-15,3 9-23 16,0 3-9-16,3 1 23 16,-2-1-40-16,0-3 3 0,-3-6-5 15,0-8-29 1,-1-18-69-16,-3-4-245 0,-2-2-527 0</inkml:trace>
  <inkml:trace contextRef="#ctx0" brushRef="#br0" timeOffset="156663.1">15548 16082 1172 0,'0'0'402'0,"0"0"-249"16,0 0-93-16,21 80-59 15,-11-38 14-15,2 3 10 16,-2-3-17-16,0-6 23 15,-4-7-31-15,1-10 0 0,-6-19-33 16,-1 0-302-16,0-3-435 16</inkml:trace>
  <inkml:trace contextRef="#ctx0" brushRef="#br0" timeOffset="156828.57">15500 15887 1602 0,'0'0'361'0,"0"0"-235"16,0 0-126-16,0 0 0 15,0 0-28-15,0 0-85 16,0 0-191-16,40 4-570 0</inkml:trace>
  <inkml:trace contextRef="#ctx0" brushRef="#br0" timeOffset="157043.91">15710 15934 1320 0,'0'0'385'0,"0"0"-237"16,0 0-84-16,32 103-64 16,-14-53 34-16,2 3 10 15,3 2-34-15,-1-1 37 16,-1-8-41-16,-2-9-6 0,-5-13 4 15,-1-11-4 1,-5-13-39-16,-1-13-143 0,-4-14-166 16,0-2-476-16</inkml:trace>
  <inkml:trace contextRef="#ctx0" brushRef="#br0" timeOffset="157225.74">15913 16015 1377 0,'0'0'521'0,"0"0"-399"16,0 0-99-16,3 106-13 16,6-56 11-16,-3 1-19 15,-1-2 9-15,-2-5-1 0,0-10-10 16,0-11-1 0,0-17-83-16,0-6-257 0,2 0-371 0</inkml:trace>
  <inkml:trace contextRef="#ctx0" brushRef="#br0" timeOffset="157413.76">16079 16078 1513 0,'0'0'344'16,"0"0"-240"-16,39 96-55 15,-22-50-48-15,-3-2 15 16,-2-3-15-16,-3-7 11 15,-3-8-24-15,-3-11 12 16,-3-15-141-16,0-13-210 0,-3-9-769 16</inkml:trace>
  <inkml:trace contextRef="#ctx0" brushRef="#br0" timeOffset="157550.07">16053 15886 1719 0,'0'0'341'0,"0"0"-276"16,0 0-65-16,0 0-62 16,0 0-74-16,0 0-436 0</inkml:trace>
  <inkml:trace contextRef="#ctx0" brushRef="#br0" timeOffset="157952.19">16450 15989 1542 0,'0'0'347'16,"0"0"-246"-16,0 0-95 15,0 0 18-15,0 0-10 16,0 0 12-16,-76 75 41 16,54-58-65-16,-1 3 22 15,1-3-24-15,5-1 8 16,4-2-9-16,7-5 1 15,6-1-7-15,0-3 1 16,11-4-16-16,13-1 13 0,4 0 0 16,6 0-30-16,1 0 38 15,-1 0-4-15,-2 8 5 16,-6 8 4-16,-5 4 8 16,-9 2-12-16,-6 4 15 15,-6-1-8-15,0 2 52 16,-14-3-28-16,-7-2 6 15,-7-6-2-15,-6-6-33 16,0-6-2-16,-1-4 0 16,4-3-40-16,7-12-1 15,9-5-74-15,15-14-92 16,0 6-290-16,0 3-644 0</inkml:trace>
  <inkml:trace contextRef="#ctx0" brushRef="#br0" timeOffset="158142.5">16504 16036 791 0,'0'0'1043'15,"0"0"-883"-15,0 0-90 16,42 112-69-16,-25-66 15 16,-1 0-16-16,-2-3-1 15,-3-7 0-15,-4-8 1 16,-4-10-7-16,-3-18-51 15,0-4-295-15,0-13-576 0</inkml:trace>
  <inkml:trace contextRef="#ctx0" brushRef="#br0" timeOffset="158290.84">16455 15877 1728 0,'0'0'326'0,"0"0"-282"15,0 0-44-15,0 0-43 16,0 0-87-16,0 0-140 16,0 0-568-16</inkml:trace>
  <inkml:trace contextRef="#ctx0" brushRef="#br0" timeOffset="158897.88">16732 16150 1423 0,'0'0'304'0,"3"79"-226"0,0-31-77 16,4 4 39-16,1-6 2 16,1-10 5-16,3-11 10 15,0-12-55-15,1-12 17 16,4-1-19-16,-4-21-18 16,0-11 8-16,-2-7 4 15,-6-6 6-15,-5 1-10 16,0 0 24-16,-3 3-14 15,-11 5 1-15,-4 8 0 16,0 10 50-16,0 8-3 16,1 8 1-16,0 2-6 15,1 4-37-15,4 9-12 0,1 3 3 16,4-2 3-16,4-3-12 16,3-7 12-16,0-4-12 15,9 0-4-15,4-4-31 16,6-15 20-16,3-3-46 15,0 2-59-15,2 3 78 16,2 8 54-16,4 7 21 16,3 2 121-16,3 22-38 15,0 12-23-15,0 9-51 16,-5 5-29-16,-6 2 23 16,-7-6-23-16,-6-5 0 15,-6-12 35-15,-3-8-30 16,0-13 1-16,-2-6-7 0,-1-6-38 15,0-21 37-15,0-7-15 16,2-7-2-16,-1-2-13 16,4 1-34-16,1 11 52 15,3 12 7-15,4 16 6 16,2 6 21-16,6 21 21 16,1 12-14-16,1 5 11 15,1 0-38-15,-3-4 5 16,-5-6-6-16,-4-7-23 15,-12-15-25-15,0-5-142 16,-2-4-503-16</inkml:trace>
  <inkml:trace contextRef="#ctx0" brushRef="#br0" timeOffset="159087.93">16917 15745 1778 0,'0'0'384'0,"3"-80"-162"16,15 31-127-16,4 0-73 16,3 11 23-16,-2 10-41 15,-5 11-4-15,-6 8-1 16,-12 4-105-16,-4 5-101 16,-15 0-951-16</inkml:trace>
  <inkml:trace contextRef="#ctx0" brushRef="#br0" timeOffset="160535.97">9901 12221 986 0,'0'0'223'0,"0"0"-174"16,0 0 8-16,0 0 17 15,0 0-16-15,0 0 6 16,0 0-26-16,31 41 33 16,-23-38 18-16,5 1-25 15,-1 3 18-15,9-4-28 16,1 3-26-16,9 2 35 15,7-1-30-15,8 3 32 16,11-3 16-16,19 3-68 16,22 2 11-16,34-1-2 15,17 0-22-15,7-4 37 16,1-6-30-16,-12-1 3 16,-1 0-2-16,-8 0-2 0,-12 0-6 15,-14 2 0 1,-9 2-5-16,-20 1 4 0,-14-2 1 15,-19 0 0-15,-8-1 10 16,2-2 8-16,-3 0-18 16,-6 0 16-16,-11 0-7 15,-13 0 43-15,-3 0-27 16,-3 0 27-16,-2 0 21 16,-1 0-63-16,0 0 17 15,0 0-22-15,0 0 2 16,0 0 6-16,0 0-13 15,0 0 0-15,0 0 11 16,0 0-5-16,0 0-7 16,0 0 1-16,2 0-6 15,-2 0 0-15,1-12 12 0,2-6-3 16,2-10 5-16,1-11 1 16,1-9-11-16,5-22 2 15,0-20-7-15,0-24-7 16,-2-14 14-16,-2 3 0 15,-2 7 6-15,1 17-6 16,1 11-1-16,1 20-13 16,-3 18-17-16,2 16 30 15,-2 9-7-15,1 3 8 16,-3 3 5-16,1 4 7 16,-4 8-13-16,1 6 1 15,-2 3-3-15,0 0-9 0,1 0 12 16,3 0 0-16,2 11-1 15,2 6-11-15,-4 22-74 16,-2-4-118-16,-2 4-456 0</inkml:trace>
  <inkml:trace contextRef="#ctx0" brushRef="#br0" timeOffset="161646.6">10056 13558 975 0,'0'0'366'0,"0"0"-253"15,0 0 2-15,0 0 1 16,0 0-59-16,0 0-14 15,0 0-30-15,-9 115-13 16,9-36 28-16,0 24-27 16,6 9 6-16,0-5-1 15,1-22 0-15,-2-26-7 0,-2-15 1 16,1-10 0-16,2 0 5 16,4-2-5-16,1-3 1 15,1-12-2-15,4-5 2 16,1-7-2-16,4-5 1 15,1 0 0-15,6 0 2 16,4 0-1-16,2 0-1 16,6 0 41-16,9 0-29 15,5 0 28-15,9 0-12 16,13 0-27-16,20-3 37 16,18-8-29-16,9-2-1 15,-4-1-4-15,-1 4 11 16,-4 0-15-16,7 4 0 0,8 2 0 15,8 2 5-15,6 0 4 16,3-1-9-16,-3-4 6 16,-10-6 5-16,-7-6-5 15,-13-3-6-15,-24-1 0 16,-26 1 32-16,-23 10-30 16,-16-2-2-16,-5 4 1 15,-3 2 18-15,-6 1-17 16,-7 2 52-16,-3 3 31 15,0-1 21-15,-10 2-98 16,-1-2 2-16,2 0-4 16,2 1 9-16,4 2-8 15,1-1-7-15,2-3 1 0,0 0-15 16,0-4 6 0,0-9 8-16,0-3 0 0,0-8-3 15,2-8 3-15,-1-8 0 16,2-22 0-16,-3-25 3 15,0-28-3-15,0-5-1 16,0 6-14-16,0 29 0 16,0 34 15-16,0 17 0 15,0 12 0-15,0 3 5 16,3 3 14-16,-3 5-12 16,0 8 51-16,1 6-21 15,-1 1 20-15,0 0-57 16,0 0 7-16,0 4-14 15,0 21-82-15,-1 0-123 16,-11 1-967-16</inkml:trace>
  <inkml:trace contextRef="#ctx0" brushRef="#br0" timeOffset="164331.21">10800 13872 152 0,'0'0'141'0,"0"0"-101"15,0 0 79-15,0 0 5 16,0 0-35-16,0 0-17 15,0 0-48-15,42 44 0 16,-36-43 2-16,0-1-9 16,-3 0 100-16,0-3-21 15,-3-6-5-15,0-2-22 16,0-3-63-16,0 2 9 16,-3 0 18-16,-6 2 5 15,1 1 30-15,1 2-15 16,1 2-22-16,-1 2 2 15,2 3-27-15,2 0-4 16,2 3-2-16,1 11-4 0,0 3 3 16,0 1 1-16,7-1 0 15,5-6 3-15,-2-2-3 16,4-8 0-16,-4-1 0 16,1 0-4-16,-4-8 4 15,-1-5 0-15,-3-2 0 16,-3 2 15-16,0 1-2 15,-3 3-10-15,-7 4 19 16,-2 5-12-16,0 0 49 16,0 2-24-16,4 11-6 15,4 3-5-15,4-4-24 16,7-3-37-16,6-9-856 0</inkml:trace>
  <inkml:trace contextRef="#ctx0" brushRef="#br0" timeOffset="165186.29">10911 11901 960 0,'0'0'231'16,"0"0"-150"-16,0 0 5 16,0 0-48-16,0 0-4 15,0 0-32-15,0 0 7 16,-5 32 1-16,5-23-10 0,6 2 1 16,1 0 8-16,-1-6 0 15,0-1-10-15,-1-2 1 16,-2-2 0-16,0 0 7 15,0 0 6-15,-3-8 14 16,0-2 26-16,0 0-35 16,0 2 15-16,-9 2 31 15,4 1-21-15,1 2 8 16,-2 1-34-16,3 2 5 16,0 0-4-16,-1 2-17 0,2 6-1 15,2-4 0 1,0-1-15-16,0-1 8 0,2-2 0 15,8 0-31-15,-3-3 36 16,1-1-9-16,-5-1 10 16,-1 5-5-16,-2 0-153 15,0 0-507-15</inkml:trace>
  <inkml:trace contextRef="#ctx0" brushRef="#br0" timeOffset="176041.61">2689 17135 436 0,'0'0'413'0,"0"0"-273"15,0 0-97-15,0 0-7 16,0 0-36-16,-30-32-58 15,28 23 6-15,-2-1 3 16,0-1-114-16,1 0-83 16,1 5 54-16</inkml:trace>
  <inkml:trace contextRef="#ctx0" brushRef="#br0" timeOffset="176332.49">2689 17135 153 0,'-46'-87'299'0,"46"87"-84"16,0 0 30-16,0 0 13 15,0 0-57-15,0 0-20 16,0 0-36-16,0 0-18 16,0 0-28-16,0 0-64 15,6 0 4-15,7 0-29 16,12-3 0-16,8 3 71 16,12-3-55-16,12 0-5 15,2-2-14-15,4 0 5 16,0-2 13-16,-5-1-17 15,-8 0-7-15,-8 0 10 16,-7 2-10-16,-10 1-1 0,-6 5 0 16,-8 0-18-1,-4-3-4-15,-4 0-84 0,-1-5-164 16,-2-1-86-16,0-2-497 16</inkml:trace>
  <inkml:trace contextRef="#ctx0" brushRef="#br0" timeOffset="176874.39">3231 16802 1295 0,'0'0'331'16,"0"0"-235"-16,0 0-90 16,22 77 18-16,-9-32 19 15,1 4-18-15,-2 7 43 16,1 2-29-16,-4-2-10 0,-3-6 7 15,3-11-29-15,-6-8-7 16,0-11 0-16,-2-6 1 16,-1-9 2-16,0-5-2 15,0 0 14-15,0-3 31 16,0-11-40-16,-10-13 6 16,-8-7-12-16,0-10 0 15,-3-4 2-15,0-8-2 16,-1-1 0-16,7 2 3 15,2 3-1-15,5 6-2 16,5 8 0-16,3 11-7 16,0 9 1-16,0 9 6 15,11 9-4-15,8 0-5 16,12 17 0-16,7 12 9 0,8 5 0 16,0 6 1-16,2-1-2 15,-6 1 1-15,-8-2 0 16,-4-4 6-16,-11 0-6 15,-7-1 0-15,-9-3 0 16,-3-1 0-16,-4-1 16 16,-13-3 4-16,-4-5 5 15,-1-3 26-15,-1-6-33 16,4-5 6-16,3-1-24 16,7-3-9-16,6 0 1 15,3-2-36-15,6 0-78 16,10 1-176-16,4 1-353 0</inkml:trace>
  <inkml:trace contextRef="#ctx0" brushRef="#br0" timeOffset="177310.87">4285 17604 1111 0,'0'0'314'16,"0"0"-249"-1,0 0-46-15,0 0 29 0,-85 70 82 16,51-63 14-16,-5-4 16 15,-2-3-74-15,-5-3-3 16,1-13-54-16,-1-11-12 16,3-5 3-16,6-6-18 15,10-6 6-15,3-1-8 16,15 2-3-16,9 1 2 16,0 0 1-16,18 6 0 15,13 3-6-15,7 8 6 16,6-1 0-16,3 9-6 15,-1 1 4-15,-4 4 2 16,-6 3 0-16,-8-3 0 16,-10 0-19-16,-15-9-152 0,-3 1-191 15,0 1-596-15</inkml:trace>
  <inkml:trace contextRef="#ctx0" brushRef="#br0" timeOffset="177542.97">3909 16805 1575 0,'0'0'244'15,"0"0"-190"-15,0 0-54 0,45 87 0 16,-35-74-11 0,1-7 11-16,-7-5-9 0,-1-1 18 15,-3 0-9-15,0 0 14 16,0 0-12-16,-7 0 29 15,-4 0 39-15,4 0-12 16,4 0-58-16,3 0-43 16,0 0-272-16</inkml:trace>
  <inkml:trace contextRef="#ctx0" brushRef="#br0" timeOffset="178907.62">4749 16716 1358 0,'0'0'336'16,"0"0"-251"-16,0 0 4 15,0 0 2-15,0 0-11 16,-91-10-28-16,67 10-39 16,-6 10 8-16,5 7-21 15,-2 5 0-15,2 6 1 16,4 4-1-16,4 2 0 15,4 3 0-15,4 4-3 0,9 5 2 16,0 1 1 0,9 6 0-16,16 3-9 0,11 2 9 15,7-1 0-15,4-2 0 16,2-9 1-16,-2-11-2 16,-6-12 1-16,-4-13 0 15,-4-10 0-15,-5-2 1 16,-4-22-1-16,-3-5 0 15,-8-10 11-15,-5-7-1 16,-8-3-10-16,0 3 1 16,0 0 7-16,0 9-7 15,-8 11-1-15,4 7 0 16,-1 11 6-16,5 8-15 16,0 0 9-16,0 20 0 15,3 16-16-15,11 9 11 0,7 7 5 16,1-3 0-16,8-5-8 15,1-7 8-15,-1-10 0 16,4-10 0-16,-4-12-2 16,-2-5-2-16,-2-9 3 15,-8-13 1-15,-5-10-35 16,-5-6 7-16,-8-1-40 16,0-2 22-16,-5 2 40 15,-8 8-16-15,2 4 22 16,2 12 6-16,5 8-6 15,4 7 68-15,0 7-68 16,6 21 10-16,12 11-16 16,10 8 7-16,2-3-1 0,3-3 0 15,0-8 1 1,1-13 2-16,-7-6-3 0,1-13 0 16,-4-1 12-16,-5-15-5 15,-7-11-7-15,-4-8 0 16,-8-4-32-16,0-2 19 15,0 4-19-15,-5 6 23 16,-1 10-1-16,2 14-5 16,4 6-17-16,0 9-69 15,9 24 38-15,10 9 62 16,6 5-9-16,5-3 10 16,0-3-1-16,4-11-7 0,-1-10 8 15,-6-12 0-15,-2-8-8 16,-8-10 8-1,-8-16 2-15,-9-13 6 0,0-5-8 16,-12-2-37-16,-9 1 37 16,-6 6 92-16,0 7-69 15,2 12 59-15,3 11-20 16,2 9-31-16,5 10-31 16,5 19-22-16,1 13-19 15,6 3 20-15,3 0 21 16,0-5 4-16,6-7 20 15,6-13-24-15,1-11-28 16,2-9-89-16,3-9 21 16,0-15-45-16,-3-5-135 15,3 0 35-15,-3 4 174 0,-2 8 67 16,4 8 197-16,0 9-42 16,4 0-38-16,0 19-14 15,3 3-36-15,0 4 12 16,0-1-55-16,-3-4-16 15,-2-7-8-15,-7-14-5 16,-5 0-268-16,-5-2-797 0</inkml:trace>
  <inkml:trace contextRef="#ctx0" brushRef="#br0" timeOffset="179113.34">5477 16849 1833 0,'0'0'351'16,"0"0"-302"-16,-27-87-48 15,18 49-1-15,6 4 8 16,3 5-7-16,0 5-2 16,0 4-27-16,0 1-99 15,0 7-214-15,6 5-685 0</inkml:trace>
  <inkml:trace contextRef="#ctx0" brushRef="#br0" timeOffset="179366.69">5845 16518 1401 0,'0'0'512'0,"36"125"-487"16,-5-8-16-16,2 20-12 16,-2-6 12-16,-10-30-9 15,-9-35 60-15,-4-22 13 16,-2-10-35-16,2 0-38 16,0-5-10-16,-2-7-18 15,6-22-136-15,-5-3-219 0,-1-16-537 16</inkml:trace>
  <inkml:trace contextRef="#ctx0" brushRef="#br0" timeOffset="179884.42">6300 17142 1670 0,'0'0'309'16,"0"0"-297"-16,0 0-12 15,0 0-12-15,85 68 12 16,-64-68 4-16,1-6 7 16,-2-14 22-16,-4-7-17 15,-5-5-16-15,-4 0 0 16,-7-2-39-16,0 4 17 0,-12 3 21 16,-6 6 1-1,0 7 0-15,1 5-10 0,3 9 7 16,3 0 3-16,6 22-9 15,5 10-33-15,0 10 41 16,7 3 2-16,11 2 8 16,6-5 24-16,3-8-33 15,-1-8 27-15,3-13-27 16,-4-6 0-16,-2-7-1 16,-3-14-5-16,1-13-26 15,-6-5-43-15,0-9-52 16,-1 2 73-16,-1 3 32 15,0 9 22-15,7 8 105 0,4 10-86 16,6 9 12-16,7 9 26 16,0 14-19-16,-1 10 51 15,-8 1-48-15,-9 5 24 16,-8-3 16-16,-11 0-52 16,0-5 14-16,-3-6-32 15,-12-7-11-15,-4-10-12 16,-13-8-53-16,4-14-156 15,3-5-999-15</inkml:trace>
  <inkml:trace contextRef="#ctx0" brushRef="#br0" timeOffset="180388.16">7146 17106 1211 0,'0'0'608'0,"0"0"-579"0,0 0-29 16,0 0-9-16,0 0-70 16,49-99 50-16,-49 72 29 15,0 1 52-15,0 5-12 16,0 7-39-16,-3 8-2 16,0 6-15-16,0 9-63 15,3 17 45-15,0 13 34 16,3 7 10-16,14 5 72 15,6 2-64-15,6-6-2 16,2-7-9-16,3-9-7 0,2-14 35 16,1-15-34-16,-1-2 24 15,-3-22-25-15,0-13-9 16,-8-13-74-16,-7-5-56 16,-5-7 46-16,-8-6 47 15,-5-9 46-15,-5 7 26 16,-15 0 96-16,-10 5-107 15,-3 20-2-15,-1 2 44 16,1 19 46-16,6 19 93 16,9 11-150-16,12 42-25 15,6 37 5-15,35 30-8 16,14 11 88-16,3-21 23 16,-6-32-74-16,-10-33-15 0,-2-14-28 15,11-4 4-15,7-7-16 16,36-17-143-16,-15-20-137 15,-7-9-1651-15</inkml:trace>
  <inkml:trace contextRef="#ctx0" brushRef="#br0" timeOffset="181378.91">8220 16933 1247 0,'0'0'206'0,"0"0"-142"0,0 0-54 16,0 0 3-16,0 0 20 16,0 0 113-16,94 11-22 15,-54 23-39-15,3 8-70 16,-1 8 13-16,-6-2-21 16,-8 0 12-16,-9-7-6 15,-11-9-4-15,-2-8-1 16,-6-10 14-16,0-8-21 15,-6-6 9-15,-12-10-10 16,0-19-55-16,-4-8-1 16,1-11-33-16,4-5-54 0,4 3-34 15,9 5 3 1,4 11 132-16,3 13 42 0,16 13 36 16,8 8 51-16,4 19 23 15,2 12 1-15,3 7-59 16,-3 5-33-16,-5-2 30 15,-3-5-11-15,-4-6 14 16,-7-8-12-16,-3-8-39 16,-5-7 8-16,-1-7-9 15,-4-5-1-15,1-20-15 16,-2-9-4-16,0-11-104 16,0-5-42-16,0 2-71 15,1 7 163-15,7 10 74 16,7 11 92-16,3 17 2 15,7 3-65-15,5 20 79 0,6 14-18 16,4 8-77-16,2 2 21 16,-2-2-15-16,-1-6-18 15,-5-12 35-15,-1-9-35 16,-5-13 0-16,-4-2 3 16,-6-20-4-16,-5-13-2 15,-7-6-137-15,-6-7 27 16,0-1 27-16,-13 2-65 15,-5 5 86-15,2 10 64 16,1 10 69-16,0 15 139 16,12 5-55-16,1 25-134 15,2 16-3-15,5 9 6 16,13 6-5-16,5 0-16 0,4-5 0 16,-1-10-2-16,4-7-17 15,-5-18-139-15,2-16 81 16,-9-9-214-16,-6-12-298 15</inkml:trace>
  <inkml:trace contextRef="#ctx0" brushRef="#br0" timeOffset="181980.87">9346 16869 1182 0,'0'0'267'0,"0"0"-171"15,61 82-37-15,-31-32 32 16,-5 3 21-16,-5-1 21 0,-4-4-39 15,-4-7-60-15,-6-12 5 16,0-9-33-16,-5-9-4 16,-1-11 8-16,0 0-10 15,0-17-44-15,-1-13-39 16,-6-9-71-16,2-5-17 16,2 1 21-16,3 6-59 15,0 8 148-15,15 15 61 16,3 13 61-16,6 2 22 15,2 25 18-15,4 8-14 16,2 8-37-16,-3 0 11 16,1-2 14-16,-6-8-49 15,1-9 12-15,-5-10-26 0,-2-9-5 16,-5-4-14 0,-1-20 4-16,-6-10-91 0,-1-7-21 15,-5-2 1 1,0 1 46-16,0 6 9 0,0 9 34 15,0 12 12-15,0 11 10 16,7 9 3-16,6 21 49 16,4 9-31-16,5 3-1 15,2-4-7-15,7-5 5 16,-1-11 39-16,0-9-41 16,0-13-2-16,-3-2 13 15,-6-21-23-15,-2-8 19 16,-8-8-9-16,-8-4 35 15,-3 3 61-15,-3 0-74 16,-16 6 68-16,-7 5 11 16,-7 6-35-16,-2 9 6 15,-3 9-54-15,4 5-29 0,4 10-16 16,8 17-76-16,8 7-14 16,14 20-70-16,0-7-124 15,4-10-349-15</inkml:trace>
  <inkml:trace contextRef="#ctx0" brushRef="#br0" timeOffset="182332.72">10320 16911 1326 0,'0'0'390'0,"0"0"-390"15,12 109-86-15,0-57 37 16,-2-1 49-16,1-11 69 16,0-5 22-16,-3-12-63 15,0-6-4-15,-5-14-24 16,-3-3-17-16,0 0-1 16,-6-17 18-16,-10-8 17 15,-1-5 14-15,0-7 5 16,2-6 58-16,6-1-2 15,8 5 5-15,1 3-8 16,7 7-58-16,14 5 22 16,6 7-24-16,3 9-28 0,-3 5 14 15,7 3-15-15,0 11-65 16,-7 8-93-16,-9-1-761 0</inkml:trace>
  <inkml:trace contextRef="#ctx0" brushRef="#br0" timeOffset="182808.51">10888 16852 1650 0,'0'0'363'0,"0"0"-253"0,0 0-92 15,0 0-9-15,61 82-9 16,-22-33 0-16,6 1 1 15,1 3 13-15,-1-7-14 16,-5-11 0-16,-6-7 0 16,-5-24-137-16,-11-4-229 15,-10-1-461-15</inkml:trace>
  <inkml:trace contextRef="#ctx0" brushRef="#br0" timeOffset="182978.57">11172 16874 1470 0,'0'0'523'0,"0"0"-474"16,-5 106-33-16,5-53-16 15,0-2 9-15,0-3 3 16,0-9-3-16,0-8-3 16,8-16-6-16,5-10-196 15,-1-5-505-15</inkml:trace>
  <inkml:trace contextRef="#ctx0" brushRef="#br0" timeOffset="183324.81">11392 16983 1575 0,'0'0'342'0,"27"71"-260"16,-6-22-82-16,1 0 0 15,-1-3 0-15,3-10-8 16,-2-12 1-16,1-10 8 15,-4-14-2-15,-2 0-49 16,-5-24-164-16,-6-9-11 16,-6-6-167-16,0-4 5 15,-9 1 87-15,-11 1 248 16,-2 5 52-16,-2 9 116 16,0 7 171-16,3 14 366 15,5 6-512-15,3 16-104 16,5 14-37-16,5 16-27 0,3 7 27 15,5 1 26-15,9-4-10 16,4-11 67-16,3-11-47 16,0-17-36-16,0-11-35 15,6-27-52-15,-6-12-41 16,-6-2-404-16</inkml:trace>
  <inkml:trace contextRef="#ctx0" brushRef="#br0" timeOffset="183954.74">11620 16994 1169 0,'0'0'248'16,"0"0"-167"-16,30 112-62 16,-10-58-16-16,4-4 23 0,4-11 13 15,2-10-9-15,0-13-4 16,-2-13-25-16,-1-3-2 16,-2-25-4-16,-5-12-59 15,-4-10 9-15,-7-6-84 16,-6-6 73-16,-3-3 32 15,-3-1 34-15,-12 0 62 16,-7 0 60-16,-5 9-52 16,0 10 17-16,6 13-8 15,3 14 20-15,9 17 6 16,9 18-100-16,5 47 6 16,23 25-11-16,9 19 12 15,7-5 17-15,-6-26-21 16,-8-23 12-16,-7-19-18 15,-1-12 15-15,5-4-20 0,3-5 4 16,2-11-1-16,-3-7 0 16,-7-23-64-16,-2-15-1 15,-6-5-53-15,-5-3 11 16,-7 3 107-16,-2 5-1 16,0 14 1-16,0 15 3 15,0 12-3-15,0 12 0 16,9 23 0-16,3 15 0 15,3 1 6-15,7 3-5 16,5-4 39-16,4-14 8 16,1-11-47-16,-3-11 7 15,0-11 5-15,-4-3-6 16,-7-23 40-16,-6-7-12 0,-8-5 11 16,-4-8 2-16,-1 1-10 15,-18 2 25-15,-4-4 0 16,-11 7-24-16,1 4 46 15,-1 11-14-15,-1 5-28 16,6 15-43-16,5 2-41 16,10 19-66-16,10 13 5 15,4 9-87-15,12 12-62 16,10-9-336-16,2-8-386 0</inkml:trace>
  <inkml:trace contextRef="#ctx0" brushRef="#br0" timeOffset="184306.68">12565 16994 1614 0,'0'0'289'0,"0"0"-239"16,10 71-43-16,0-28-7 15,1 1 0-15,8-1 0 16,-2-6 6-16,-1-8-5 15,-4-7 5-15,-4-8-5 16,-4-12 6-16,-1-2-7 16,-3-2 25-16,0-22 6 15,0-8 17-15,0-7-15 0,-3-6-2 16,3-3 1 0,0 4-20-16,13 7 16 0,4 8-9 15,4 11 0-15,1 10 12 16,3 8-29-16,1 0 4 15,-5 8-6-15,0 8-2 16,-6 1 1-16,-4-2-26 16,0-2-36-16,-2-5-33 15,-2-4-393-15</inkml:trace>
  <inkml:trace contextRef="#ctx0" brushRef="#br0" timeOffset="184741.93">12841 16644 1588 0,'0'0'477'0,"0"0"-392"16,0 0-47-16,0 0-38 15,0 0 0-15,0 0-11 16,0 0 27-16,100-51-3 16,-60 53-13-16,0 13 0 0,-1 9 15 15,-3 5-8 1,-8 7-7-16,-7 3 3 0,-9 4 8 15,-8 0 14-15,-4-1-19 16,-1-3-5-16,-16-3 27 16,-5-7-27-16,1-2-2 15,-1-10 1-15,2-7 0 16,8-1 6-16,5-6-6 16,4-2-5-16,3 2-29 15,6 9-91-15,9 1-171 16,1 1-660-16</inkml:trace>
  <inkml:trace contextRef="#ctx0" brushRef="#br0" timeOffset="185042.2">13200 17564 1600 0,'0'0'288'0,"0"0"-211"16,0 0-44-16,43 81-32 16,-26-68-1-16,-5-6 0 15,-2-7-11-15,-3 0 4 16,-5-11-21-16,-2-7 15 16,0 2 4-16,0 5 18 15,0 6 58-15,-5 5 36 0,-3 5-47 16,0 12 24-16,2 2-39 15,0 4 0-15,2-3-41 16,2-2-53-16,1-6-158 16,-2-6-1256-16</inkml:trace>
  <inkml:trace contextRef="#ctx0" brushRef="#br0" timeOffset="186869.11">13178 13452 1273 0,'0'0'358'15,"0"0"-223"-15,0 0-49 16,0 0 52-16,0 0-56 16,0 0-14-16,0 0 17 15,-2 7-76-15,4-4 7 0,7 1-16 16,7 2 6-16,6 1-4 15,5 4-2-15,6-1 2 16,6 1 10-16,3 0-11 16,4-2-1-16,-4-3 0 15,-2 2 2-15,-13-2-10 16,-3-3 8-16,-11-1-15 16,-7-2 15-16,-6 0-74 15,-6 0-28-15,-12 0-265 16,-3-5-352-16</inkml:trace>
  <inkml:trace contextRef="#ctx0" brushRef="#br0" timeOffset="189805.75">13291 13343 1258 0,'0'0'228'0,"0"0"-109"15,0 0-47-15,0 0-71 16,0 0 31-16,9 87 6 15,4-26 26-15,1 21-8 16,-2-5-54-16,0-11 12 16,-6-13-14-16,-2-22 7 15,-1-4-6-15,0-4-1 16,-1-15 0-16,-2-8 24 16,0-7-24-16,0-19 25 0,0-13-25 15,0-7 6 1,-3-7 4-16,-5-5-2 0,-2 0 30 15,-2-2 23-15,1 5-40 16,4 8 27-16,1 13 17 16,2 14-53-16,4 15 18 15,0 5-30-15,0 25 0 16,7 28 5-16,3 27 3 16,1-3-8-16,-1-4 0 15,-5-15 0-15,-1-19 0 16,1-5 0-16,-2-4 0 15,-2-17 3-15,-1-13-2 16,0-2-1-16,0-25 0 16,-3-11 1-16,-7-11 3 15,-5-4-4-15,3-6 0 0,-6 0 4 16,1 2 8-16,3 4-12 16,2 10 0-16,3 14-4 15,3 12-4-15,6 14 8 16,0 3 0-16,0 26-1 15,10 13-2-15,1 12 2 16,2 10 1-16,-4-2 0 16,2-7-4-16,-4-11 5 15,2-12-1-15,-2-12 0 16,2-11-6-16,5-6 6 16,-1-14-27-16,5-16-26 15,0-9 3-15,0-7-34 0,1-3 38 16,-4 3 46-16,-3 4-2 15,-2 9 2-15,-7 12 39 16,-3 9-2-16,0 11 75 16,-13 1-69-16,-11 15-25 15,-10 15-18-15,-9 11 9 16,-4 7-10-16,0 5 1 16,3-5 0-16,4-2 4 15,9-9-4-15,13-13 0 16,5-7 0-16,11-13-19 15,2-4 13-15,8-11-1 16,14-16 7-16,8-10 3 16,7-4-3-16,6-4 0 0,2 0 0 15,0 2-3-15,-8 5 3 16,-3 9 0-16,-10 9 0 16,-12 7 12-16,-7 10 3 15,-5 3-14-15,-12 2 35 16,-17 16-29-16,-10 10 5 15,-8 3-11-15,-3 5 0 16,1 1 11-16,6-7-10 16,6-2-2-16,13-9 0 15,9-7-11-15,14-9-1 16,1-3 3-16,19 0 9 16,12-13-13-16,8-11-1 15,6-2 3-15,1-3 5 0,-1-3-6 16,-4 3 4-1,-8 3 9-15,-7 9-1 0,-10 5 4 16,-10 7 4-16,-6 5-8 16,0 0 19-16,-13 5-7 15,-11 10 17-15,-7 7-29 16,-4 0 0-16,1-1 0 16,1-5 0-16,6-5-17 15,3-8-20-15,5-3-46 16,-2-3 8-16,6-17 6 15,3-2 59-15,2-5 0 16,1-2 2-16,4 4 8 16,2 2 0-16,3 4 2 15,0 5 26-15,0 6-7 16,0 5-2-16,0 3 3 0,10 22-13 16,13 27-7-16,15 36 12 15,14 30-12-15,0-6 19 16,-9-19-21-16,-13-32 3 15,-9-30 6-15,-6-3-9 16,1-6 0-16,-4-3-1 16,-6-15 1-16,-6-1 3 15,0-21 10-15,-13-16 3 16,-8-11 9-16,-5-8-23 16,-4-6 4-16,-5-2-6 15,1 0 0-15,-1 6 25 16,5 11-10-16,8 11 6 0,9 16 28 15,8 17-49 1,5 3 0-16,6 33-7 0,21 29 3 16,7 28 3-16,1-1 2 15,-9-11-1-15,-9-28 1 16,-8-19 1-16,-2-1-4 16,-1-5-2-16,0-7-22 15,-5-16 25-15,-1-6-37 16,0-30-18-16,0-26 18 15,-10-20-39-15,-8-19 22 16,-1 7 12-16,1 19 11 16,3 21 32-16,6 21-1 15,0 3 1-15,5 4 22 16,-1 9-20-16,5 12-4 0,0 3-8 16,0 15 10-16,0 14 3 15,5 3-3-15,-2 6 2 16,-2 4 8-16,-1-2-1 15,-1 2-9-15,-13 2 0 16,-7-1 1-16,-1-2 22 16,-1-5-22-16,3-8 11 15,5-10 44-15,4-6-37 16,7-11 25-16,4-1-32 16,0-10-5-16,16-14-1 15,10-13-5-15,8-4-1 16,3-4 0-16,4 1 4 15,-1-2-4-15,0 5 0 16,-6 4 0-16,-5 7-2 0,-7 7 3 16,-10 10-1-16,-9 7 0 15,-3 6 12-15,-11 2 34 16,-18 18-31-16,-13 13-14 16,-6 5 11-16,-7 9-10 15,0 0-2-15,4 0 0 16,8-7 4-16,10-7-4 15,11-11 0-15,14-8 0 16,8-10-1-16,6-4-17 16,23-6 17-16,8-18 1 15,9-10-4-15,8-5-11 16,-2-7 15-16,2-1 0 0,-7 2-12 16,-8 4 11-16,-9 7 1 15,-8 9 0-15,-11 8 2 16,-11 11 1-16,0 6 25 15,-21 0 7-15,-13 14-15 16,-10 14-19-16,-6 8-1 16,-5 7 0-16,4 5-1 15,3 0 0-15,11-8 1 16,8-7 0-16,13-10 2 16,13-12-2-16,3-7-17 15,16-4 10-15,17-7-2 16,8-16 3-16,6-7 6 15,3-8-21-15,-1-3 20 0,-7 2-30 16,-11 4 30 0,-7 5-10-16,-11 5 5 0,-12 5 5 15,-1 4 2-15,-10 2-1 16,-11 4 12-16,-7 3 1 16,-7 3-13-16,-3 4 0 15,-7 0 2-15,2 13 0 16,-2 7-2-16,5 6 0 15,4 3-1-15,13-2-4 16,10-2-1-16,12-6-7 16,1-8-18-16,22-8 11 15,11-3-20-15,10-17 40 16,6-10-12-16,5-6 12 16,0-1 0-16,-5 2-1 15,-4 2-4-15,-11 8 5 0,-10 6 0 16,-11 7 0-16,-11 9 28 15,-2 0 5-15,-12 11 36 16,-17 16-56-16,-12 10-1 16,-4 9-2-16,-9 4-10 15,1 5 0-15,2-1 5 16,5-5-4-16,7-7-2 16,11-12 1-16,10-13-1 15,12-14-14-15,6-3-9 16,0-20-11-16,6-13 14 15,7-11-17-15,-1-5 31 16,-2-1-18-16,-4 1-38 16,-4 5 45-16,-2 4 2 0,-2 4 16 15,-12 9 11-15,-3 7-3 16,-1 8 15-16,2 10-5 16,-2 2-17-16,4 14 16 15,0 16-17-15,1 9 0 16,3 8-1-16,4 4-3 15,5 0 3-15,1-5 1 16,3-7-3-16,19-13-6 16,9-12 10-16,10-10-1 15,8-4 2-15,6-13-1 16,3-12-1-16,-1-5 0 16,-5-4 1-16,-4 1-3 0,-8 2 3 15,-7 5-1-15,-9 5 17 16,-12 8-15-16,-2 6 20 15,-10 7 15-15,-1 0 22 16,-22 7 31-16,-11 13-74 16,-11 6-14-16,-7 8-2 15,-6 5 13-15,1 0-13 16,5-6 0-16,12-8 0 16,11-8 3-16,15-9-3 15,14-8-29-15,0-8-8 16,25-19-22-16,15-5 51 15,3-1 7-15,5 5 1 16,-3 6-4-16,-6 8 4 16,-6 14-71-16,-11 1-284 15,-13 15-1028-15</inkml:trace>
  <inkml:trace contextRef="#ctx0" brushRef="#br0" timeOffset="195096.73">13592 17133 818 0,'0'0'308'0,"0"0"-177"16,0 0-103-16,0 0 36 16,0 0 40-16,0 0-44 15,0 0-2-15,0 0-36 16,0 0-2-16,0 0 44 15,0 0-8-15,0 0 12 16,0 0-6-16,0 0-30 16,0 0 28-16,0 0-29 15,0 0-8-15,0 0 14 16,0 0-37-16,0 0 0 0,0 0 0 16,0 0-2-16,0 4 1 15,5-1 1-15,8 0 0 16,7 2 9-16,6-1-7 15,6-2-2-15,4-2 0 16,3 0 1-16,4 0 0 16,3 0-1-16,3-2 0 15,0-5 14-15,-4-1-7 16,-3 0-7-16,-5 2 0 16,-7 6 1-16,-7-3 0 15,-6 1 0-15,-5 2 10 16,-5 0 18-16,-2 0-29 0,-5 0 31 15,0 0 16-15,0 0-27 16,0 0 25-16,0 0-35 16,0 0-1-16,0 0 4 15,0 0-7-15,0 0-7 16,0 0 1-16,0-2-71 16,0-2-116-16,0-2-677 0</inkml:trace>
  <inkml:trace contextRef="#ctx0" brushRef="#br0" timeOffset="196051.41">14173 16905 766 0,'0'0'649'16,"0"0"-542"-16,0 0-73 16,0 0-11-16,0 0-21 15,0 0 41-15,0 82 37 16,0-51-33-16,1 11 14 16,2 7-11-16,0 9 4 15,2 4 11-15,-1 2-55 16,3-5 5-16,-2-8-15 15,-1-10 1-15,-1-15 7 16,-1-8-7-16,-2-11 13 0,1-4 23 16,-1-3-21-1,0 0 11-15,0 0-11 0,0-5-9 16,0-7 21-16,0-5-20 16,0-5 4-16,0-7 10 15,-4-5-16-15,-4-5 5 16,-2-7-11-16,1-4 6 15,-3-3-2-15,2-1-4 16,-1-2 0-16,-1 3 5 16,-1 2-5-16,2 4 0 15,1 6-9-15,0 7-1 16,2 11 9-16,2 2 1 0,1 12 0 16,4 3 4-16,-2 4 2 15,3-1-12-15,0 3 6 16,0 0-22-16,0 0 21 15,0 0 1-15,0 0 0 16,9 10-5-16,2 0 7 16,3 2-2-16,3 1 0 15,4 3-9-15,4-2 9 16,6 3 0-16,4-2 1 16,4 3 8-16,3 0-8 15,4-2-1-15,-1 1 0 16,1 0-3-16,-3-2 2 15,-3 1 1-15,-6-2 0 16,-4 0 2-16,-6-3-1 16,-6 0-2-16,-5-3 1 0,-4-2 0 15,-4-1-4-15,-2-2 5 16,-3 0-1-16,0 0 0 16,0 2 0-16,0 3-2 15,-8 6-14-15,-6 3-6 16,-6 0 16-16,-5 7 7 15,-7 0-1-15,-5 5 0 16,-8-2 3-16,-1 3-3 16,-3 1 1-16,-2-3 0 15,6-1 41-15,5-4-24 16,5-3 3-16,9-4 19 0,8-5-34 16,7-4 16-1,4-3-22-15,7-4-18 16,0 0 17-16,0 0-27 15,0 0 6-15,0 0 15 0,7 0-30 16,3 0 18-16,2 0-135 16,-1 0-208-16,-2-3-634 0</inkml:trace>
  <inkml:trace contextRef="#ctx0" brushRef="#br0" timeOffset="199765.87">15231 17258 468 0,'0'0'663'15,"0"0"-575"-15,0 0-69 16,0 0-10-16,0 0 14 16,0 0 7-16,80 10 43 15,-59-20 4-15,-1-7-9 0,-2-3 21 16,-3-3-43-16,-4-6-5 16,-4 2 48-16,-5-3-45 15,-2 2-4-15,0 1-27 16,-2 4-13-16,-7 5 25 15,-1 6-25-15,-4 5 11 16,4 2-6-16,1 5-5 16,0 0 0-16,3 14-8 15,3 8 8-15,3 7-10 16,0 7 10-16,8 3 0 16,8 2 0-16,3-2-2 15,2-7 2-15,3-4 0 16,0-9 0-16,-4-6-3 15,0-7 3-15,-2-6 0 0,-4 0 0 16,0-8 8-16,-3-12-8 16,-1-7 0-16,4-6 1 15,-1-5 6-15,3-3-7 16,1 4 0-16,4 3 0 16,1 10-4-16,-1 10 4 15,2 14 0-15,-3 2 0 16,-5 22-1-16,-1 10 2 15,-8 4-1-15,-5 4 0 16,-1 2 7-16,-4-4-7 16,-11-4 1-16,0-5 0 15,-1-8 18-15,2-8-12 0,1-9-7 16,4-5 0 0,0-1-1-16,4-1-5 0,5-8 3 15,0-3 3-15,5 4-10 16,13 1 4-16,7 2 6 15,6 2 0-15,8 1 0 16,3-5 5-16,0-1-5 16,1-6 0-16,-6-3 12 15,-3-5-11-15,-5-4-1 16,-8-4 0-16,-6-2 7 16,-7-2-4-16,-6 0-3 15,-2 2 1-15,-2 4 7 16,-12 5-7-16,-4 5-2 15,1 7 1-15,0 7-26 0,3 4 25 16,5 4-6-16,2 16-7 16,7 13 8-1,0 9-2-15,11 8 8 0,13 4 28 16,5-2-3-16,9-5 31 16,3-11-27-16,3-10-20 15,0-16-1-15,-2-10-8 16,-2-7-34-16,2-35-85 15,-11 2-185-15,-7-4-559 0</inkml:trace>
  <inkml:trace contextRef="#ctx0" brushRef="#br0" timeOffset="201200.79">16528 17270 901 0,'0'0'273'0,"0"0"-182"16,0 0-45-16,0 0 27 15,0 0 39-15,0 0 14 16,0 0 32-16,54-21-73 16,-41-4-25-16,0-4-36 15,2-7-23-15,-1 0 16 16,-2-5-17-16,-2 4 1 16,-4 7 5-16,-1 5-5 15,-2 5-1-15,-3 11 0 0,1 4-6 16,2 5-2-16,3 5-8 15,3 15 16-15,4 11-1 16,7 7 7-16,-1 6-6 16,-1 4 0-16,-2-6 1 15,-7-2 1-15,-6-1-2 16,-3-3 0-16,0-5 0 16,-13-6-12-16,-5-3 6 15,-3-10 6-15,2-7 0 16,-2-5 4-16,3 0-3 15,5-5-2-15,5-7-131 16,8-2 107-16,0 3 5 0,14 3 8 16,14 2 9-16,9 1 3 15,8-1 0-15,3-2 0 16,4-6 26-16,0-4-24 16,-4-6 4-16,-5-5-6 15,-7-6 1-15,-11 2 13 16,-8-1-7-16,-10 0-6 15,-7 3 16-15,0 3-15 16,-13 3-4-16,-4 3-2 16,-2 7 4-16,4 8 50 15,2 7 18-15,3 3-37 16,7 23-31-16,3 11-35 16,0 11 35-16,9 5 20 0,9 1-13 15,3-4 27-15,3-4-22 16,0-10-5-16,1-12-7 15,-2-13-42-15,-1-11 8 16,-1-5-20-16,-4-20-120 16,-3-12 5-16,-2-10-184 15,-2-2 34-15,-3-4 232 16,-1 4 87-16,-2 8 55 16,1 11 202-16,2 15-92 15,2 15-85-15,1 9 29 16,5 27 73-16,0 10-10 15,5 8-128-15,-2 6-14 16,1-4 0-16,-3-8-1 16,-2-6 2-16,-7-11-22 15,-5-7-2-15,-2-14-7 0,0-8-13 16,-11-2-8-16,-6-12-106 16,-2-15-70-16,-1-6 124 15,4-4 73-15,5-2 1 16,8 0-1-16,3-1-16 15,4 7-11-15,14 5-21 16,4 4-113-16,4 10 124 16,2 6 37-16,1 7 43 15,0 1 82-15,1 9-16 16,-3 15-6-16,-3 1-65 0,-2 6-26 16,-1 2 11-1,3-1-22-15,0-2 12 0,1-2-3 16,3-11-2-1,2-5-5-15,0-10-3 16,0-2 8-16,-6-10 1 0,-2-11-9 16,-4-8 10-16,-7-3 8 15,-7-2 5-15,-4 0 34 16,0 3-16-16,-13 1 0 16,-11 8 32-16,-6 8-62 15,-4 11-11-15,-4 3 0 16,4 21 6-16,0 17-8 15,10 4 2-15,6 6 0 16,12 0 2-16,6-4-2 16,8-8 0-16,18-9-23 15,10-13-165-15,24-22-7 0,-10-14-203 16,-8-8-608-16</inkml:trace>
  <inkml:trace contextRef="#ctx0" brushRef="#br0" timeOffset="201398.67">17802 16680 1950 0,'0'0'498'0,"0"0"-434"16,-14-82-51-16,14 49-26 16,0 3 14-16,9 6-1 15,6 4 0-15,0 6-45 16,1 7-35-16,1 7-58 15,2 3-80-15,-4 13-169 0,-2 1-537 0</inkml:trace>
  <inkml:trace contextRef="#ctx0" brushRef="#br0" timeOffset="202064.89">18352 17244 1322 0,'0'0'264'15,"0"0"-190"-15,0 0-64 16,0 0 2-16,0 0 3 16,81-23 90-16,-67 0-39 15,0-6-9-15,-5 2 0 16,-3-6-57-16,-5 3 13 16,-1 7-13-16,-1 1 9 15,-13 8 27-15,-2 6-8 16,-5 8-9-16,0 0-3 0,2 16-16 15,1 15 0 1,7 8-7-16,8 9-28 0,3 4 26 16,3 1 9-16,14-2 13 15,7-8 0-15,3-5-11 16,2-15-2-16,3-6 0 16,-1-17-17-16,0 0 17 15,-1-20-35-15,-3-14-34 16,-2-7 17-16,-5-10-1 15,1-16 3-15,-5-17 31 16,-7 6 19-16,-4 7 6 16,-5 6-4-16,0 15 41 15,-7-1-1-15,-6 2-41 0,1 11 30 16,-1 16 73 0,2 13-57-16,5 9 9 0,5 20-56 15,1 32 1-15,9 35 12 16,16 22 10-16,5 11 9 15,0-21-4-15,-6-27-26 16,-9-31 20-16,1-10-22 16,2-3-18-16,12-3-35 15,-5-5-220-15,-4-14-557 0</inkml:trace>
  <inkml:trace contextRef="#ctx0" brushRef="#br0" timeOffset="202329.73">19178 16765 1267 0,'0'0'250'15,"0"0"-160"-15,0 0-83 16,20 109 123-16,-4-54 19 15,5 6-54-15,0 5-22 16,3 1-49-16,-2-4-14 16,-1-8-10-16,-6-3-46 15,-3-12-47-15,-5-8-112 16,-4-11-188-16,-3-13-484 0</inkml:trace>
  <inkml:trace contextRef="#ctx0" brushRef="#br0" timeOffset="202808.52">19187 16900 1491 0,'0'0'267'0,"0"0"-242"16,0 0-12-16,46-92-13 15,-21 72 13-15,4 9 32 16,1 6-14-16,3 5-15 15,2 9 40-15,1 16-30 0,-1 11 5 16,-4 10 17 0,-3 7-33-16,-7 7 10 0,-7 1-25 15,-8 0 7-15,-6-3 5 16,0-4-6-16,-8-6-6 16,-9-7 18-16,-5-8-11 15,-3-13-14-15,-2-6-23 16,-1-11 11-16,1-3 18 15,2-20-18-15,4-10-61 16,4-3 62-16,8-1-15 16,6 1 24-16,3 6-4 15,0 8-8-15,14 5 20 16,4 10-6-16,1 4 7 16,7 6 35-16,2 12 19 15,2 7 19-15,1 4-26 0,0-5-26 16,1-1 20-16,-1-4-33 15,-1-5-7-15,-2-7 2 16,-2-7-3-16,-4 0-26 16,3-31-92-16,-7 2-195 15,-5-4-450-15</inkml:trace>
  <inkml:trace contextRef="#ctx0" brushRef="#br0" timeOffset="203212.2">19755 16682 1092 0,'0'0'329'0,"0"0"-115"15,0 0-144-15,0 0 28 16,0 0 19-16,0 0-19 16,0 0-25-16,17 87-29 15,-7-45-35-15,-2 5 21 16,-1 8-21-16,0 5-1 15,-2 0 0-15,-3 3-2 16,-1-3-12-16,2-4 4 16,2-10 2-16,2-10 5 15,2-11-5-15,5-8 0 16,2-10-1-16,8-7 1 16,3 0 0-16,6-3 0 0,4-7 0 15,4-1 11 1,1 3-10-16,3 5-1 0,0 3 25 15,-1 0-24-15,1 13 33 16,-3 2-3-16,-2-1-21 16,-2-1 15-16,-7-2-25 15,-1-1-1-15,-5-3-26 16,5-4-91-16,-6-3-130 16,-6 0-700-16</inkml:trace>
  <inkml:trace contextRef="#ctx0" brushRef="#br0" timeOffset="203425.67">20648 17353 1661 0,'0'0'486'0,"0"0"-359"16,0 0-84-16,0 0 35 15,0 0-35-15,0 0-1 16,25 72-42-16,-19-72-11 15,-4 0-44-15,-2 0-47 16,0-5-34-16,-29-7-4 16,-2 1-356-16,-7 3-424 0</inkml:trace>
  <inkml:trace contextRef="#ctx0" brushRef="#br0" timeOffset="203618.58">19882 17308 1536 0,'0'0'534'15,"0"0"-336"-15,0 0-62 16,0 0-81-16,0 0-46 16,0 0-9-16,0 0-73 15,-31-18-25-15,15 6-91 16,-4 2-724-16</inkml:trace>
  <inkml:trace contextRef="#ctx0" brushRef="#br0" timeOffset="204394.34">14144 13650 1405 0,'0'0'205'0,"0"0"-138"15,0 0-56-15,0 0 77 0,85 25 27 16,-41-16-21 0,9-2 4-16,8 1-55 0,5-1-11 15,3-2 64-15,-1 0-69 16,-5-5 0-16,-11 0-27 16,-6 0 9-16,-11 0-8 15,-12 0-1-15,-7 0-34 16,-11-2-18-16,-10 2-94 15,-14 0-115-15,-4 0-601 0</inkml:trace>
  <inkml:trace contextRef="#ctx0" brushRef="#br0" timeOffset="204650.17">14254 13946 1039 0,'0'0'335'16,"0"0"-216"-16,0 0-52 16,0 0 141-16,0 0-31 15,110 5-79-15,-61-5 7 16,6 0-11-16,4 0-45 16,1-1-2-16,-4-8-36 15,-6-1-4-15,-8 0-7 16,-8-5-25-16,-4-2-46 15,-7-16-96-15,-6 6-365 16,-8-2-476-16</inkml:trace>
  <inkml:trace contextRef="#ctx0" brushRef="#br0" timeOffset="205248.58">14836 13462 147 0,'0'0'1172'0,"0"0"-982"15,0 0-147-15,0 0 49 16,0 0-34-16,0 0 14 16,0 0 64-16,20 122-63 15,-2-36-10-15,1 23-32 16,-4 6-30-16,0-22 25 16,-11-23-25-16,-2-34 5 0,-1-7 5 15,-1-2-3-15,0-6-8 16,0-4 0-16,0-11 0 15,0-6 7-15,0-13 23 16,0-17-18-16,0-11 4 16,0-12-15-16,-7-21-1 15,-10-19 0-15,-5-17 1 16,-2 1 0-16,3 18-1 16,7 27 0-16,8 28 14 15,2 10-13-15,3 3-1 16,1 1 0-16,0 6 1 15,0 11-10-15,0 5 9 16,0 0 0-16,5 17-8 16,9 9 10-16,4 3-2 15,11 8 0-15,7-1-3 0,8 3 1 16,8-1 2 0,1 3 0-16,0-4 0 0,-2 2 1 15,-6-4-1-15,-9-3 0 16,-10 0 1-16,-8-3-2 15,-13 0 2-15,-5 0-1 16,-14 0 14-16,-18 2-8 16,-12 1-6-16,-9 0 0 15,-7-1 2-15,-1-2 28 16,6-5 2-16,8-7-4 16,14-3-7-16,11-6-21 15,15-5-18-15,7-5-84 0,15-11-298 16,7-4-772-16</inkml:trace>
  <inkml:trace contextRef="#ctx0" brushRef="#br0" timeOffset="205625.75">15448 13528 1031 0,'0'0'306'0,"0"0"-214"15,0 0-49-15,0 0 19 16,24 107 49-16,-15-41 48 16,0 18-63-16,-3-5-2 15,-2-7-47-15,-4-14-27 16,0-18 1-16,0 0-15 16,0-4-6-16,-6-12 0 15,3-15-20-15,-1-15-32 0,1-14-259 16,-2-8-520-16</inkml:trace>
  <inkml:trace contextRef="#ctx0" brushRef="#br0" timeOffset="206148.87">15342 13508 1245 0,'0'0'170'0,"0"0"-115"16,0 0-48-16,0 0 25 16,0 0 21-16,87-82 21 15,-51 72 18-15,3 3-25 0,3 7-50 16,1 0 7-16,1 7-10 16,-5 12-12-16,-1 5 54 15,-6 8 1-15,-7 5-29 16,-6 6 18-16,-8 4-28 15,-9 6 7-15,-2 5-24 16,-11 2 8-16,-13 2 3 16,-6-2-11-16,-2-6-1 15,-4-3 3-15,1-8 5 16,4-11-9-16,4-10 1 16,6-10 0-16,6-10 0 15,2-2 0-15,7-14-6 16,3-10 5-16,3-9-40 15,2-2 5-15,12-2-3 0,6 8 8 16,2 7 25-16,2 8 1 16,3 11 5-16,1 3 35 15,0 17 12-15,0 14 35 16,0 9-17-16,-1 3-41 16,-4 0 35-16,1-4-18 15,-2-5-1-15,0-7-15 16,1-8-25-16,1-7-7 15,9-11-88-15,-5-1-105 16,-5 0-513-16</inkml:trace>
  <inkml:trace contextRef="#ctx0" brushRef="#br0" timeOffset="206385.21">16185 14107 925 0,'0'0'1111'0,"0"0"-961"15,0 0-120-15,0 0-2 16,0 0-28-16,0 0 0 16,0 0 10-16,-3 53-1 15,3-53 18-15,0 0-8 16,0-3-18-16,0 0 35 16,0 3-36-16,0 0-1 15,1 0 1-15,4 0-67 0,8-4-4 16,-1-1-123-1,-1-3-410-15</inkml:trace>
  <inkml:trace contextRef="#ctx0" brushRef="#br0" timeOffset="206908.84">16447 13484 1810 0,'0'0'336'16,"0"0"-218"-16,0 0-65 16,0 0-40-16,0 0 27 15,0 0 2-15,0 0-11 16,-11-25 0-16,11 30-31 0,0 17 0 16,0 10-1-16,4 14 2 15,-1 19 1-15,0 22-2 16,0-5 0-16,-2-9-1 15,1-13 1-15,-2-16-20 16,0-4 19-16,1 1-15 16,1-13 7-16,1-9 9 15,1-12-22-15,5-4 3 16,2-3-35-16,2 0 38 16,6-10 10-16,4-4-44 15,0 1 48-15,3 4-24 16,1 4 26-16,1 5-5 15,-1 0 5-15,1 4 0 0,-1 9 0 16,0 6 1-16,1 0 0 16,1-2-1-16,2-1 0 15,0-4 5-15,1-6-5 16,0-6 0-16,0 0 0 16,-4-8-10-16,-4-10 9 15,-6-4 1-15,-5 2 0 16,-7 3 16-16,-4 5-10 15,-2 7-12-15,-5 5 0 16,-9 0-199-16,0 0-683 0</inkml:trace>
  <inkml:trace contextRef="#ctx0" brushRef="#br0" timeOffset="207185.94">17284 14137 1810 0,'0'0'512'0,"0"0"-286"15,0 0-79-15,0 0-51 16,0 0-44-16,0 0-52 0,0 0-45 16,2 10-46-16,-17-3-176 15,-11 7-1047-15</inkml:trace>
  <inkml:trace contextRef="#ctx0" brushRef="#br0" timeOffset="-173756.58">19553 7415 409 0,'0'0'1013'16,"0"0"-855"-16,0 0-98 16,0 0-27-16,0 0-15 15,0 0 77-15,-12 0-18 16,12 0-24-16,0 0 11 16,0 0-62-16,0 0 20 15,7 2-22-15,8 3 0 16,8 1 12-16,8 1-10 0,10 3 15 15,9 1 0-15,7 2-8 16,5 4-10-16,4 3 1 16,1 1-3-16,-5 2 3 15,-2 3 0-15,-6 1 6 16,-3 1 0-16,-8 3 3 16,-4 0-10-16,-10 3 1 15,-6 0-6-15,-8 4 5 16,-12 2 2-16,-3 0 0 15,-12 4-1-15,-18 3 8 16,-10 3-18-16,-5 3 10 16,-6-2 0-16,-1 3-6 15,3-1 8-15,0-2-2 16,4-5 14-16,5-2-14 0,8-6 0 16,7-4 0-16,9-3 1 15,6-6-3-15,9-1 2 16,1-1 0-16,8 0-7 15,14-3 9-15,6 3-3 16,8 0 1-16,4 1 0 16,5 1-4-16,1 0 5 15,3 3-1-15,1-1 1 16,2-1 11-16,2 1-13 16,-1-1 1-16,-2 4 0 15,0-1-5-15,-2 1 13 16,-7 1-8-16,-5 2 0 15,-6 2-3-15,-7 2 3 0,-5 3 0 16,-8 2 0-16,-9 5 1 16,-2 4-1-16,-10 3 0 15,-16 6 0-15,-9 0-2 16,-8 1 2-16,-5-1 0 16,-4-4 1-16,-3-2 3 15,3-1-3-15,3-3-1 16,1-1 0-16,8-4 2 15,5-2-7-15,4-1 13 16,6 0-8-16,5-4 10 16,10 0-10-16,5-2-2 15,5 0 1-15,2-2-12 16,14 1 4-16,8-1 9 0,5 0 0 16,5 0 9-16,7-3-9 15,4-2 0-15,6 0-2 16,1-1-5-16,2 0 7 15,1 0 0-15,-1 4 6 16,-5-2-3-16,-1 3 6 16,-5 1-10-16,-4-1 1 15,-7 2-6-15,-3-1-5 16,-9 5 22-16,-4-1-11 16,-10 3 7-16,-6 5 2 15,0 3-10-15,-21 1 1 16,-6 4 0-16,-9 1-8 15,-4 4 9-15,-5-1-1 0,-4 1 7 16,1 0-6 0,2 1-2-16,1-1 1 0,5 1-7 15,7 1 1-15,6-1 7 16,8-4-1-16,8-1 6 16,8-1 6-16,3-2-14 15,0-1 2-15,11 1-8 16,8-1 6-16,7-1 2 15,5-1 0-15,8-1 0 16,7-2 7-16,2-2-14 16,4 0 7-16,1-1 0 15,-1 0-1-15,-3 0 1 0,-6 2 0 16,-5 3 0 0,-6 2-3-16,-7 4 3 0,-8 0 0 15,-8 4 0-15,-5 2 1 16,-4 0-1-16,-6 0 0 15,-13 1 13-15,-8 0-6 16,-6 1-14-16,-5 4 5 16,-3-3 2-16,1 0 4 15,-2-3-3-15,5 1-1 16,7-8 0-16,5-2 3 16,10-5-9-16,7-5 6 15,6-4 0-15,2-2-9 16,5-3 9-16,13-6 0 15,7-1 0-15,5-2 4 16,6-3-6-16,1-1 2 0,4 0 0 16,-3-1-14-1,1 3 14-15,1 1 0 0,-4 4 0 16,-4 4 1-16,-6 4-2 16,-7 4 2-16,-5 5-1 15,-9 7 9-15,-5 3 2 16,0 7-11-16,-17 13 0 15,-14 14-3-15,-12 13 3 16,-8 2 1-16,5-7 0 16,7-19 9-16,10-20-10 15,10-13 0-15,7-3-1 16,2 3-3-16,4 4 2 16,6 3 2-16,0-5 0 0,8-4 0 15,12-4 2-15,7-6-3 16,6-1 1-16,3-2-6 15,7-1-6-15,0 1 12 16,3 1 0-16,-2 3 12 16,-5 3-5-16,-3 6-8 15,-8 4 1-15,-7 5-2 16,-7 7 2-16,-11 15 0 16,-3 15 0-16,-20 19 6 15,-15 5-6-15,-4-7 0 16,8-21-2-16,10-27 2 15,10-15-1-15,6-3 2 0,3 4-1 16,2 5 2 0,7 5-1-16,15-4-2 0,8-5 1 15,7-4-6-15,7-3 5 16,3-3 1-16,4-2 0 16,-2 0 2-16,-4 1 4 15,-4 4-7-15,-8 8 1 16,-12 4-3-16,-12 21 2 15,-9 21 2-15,-27 22-1 16,-16 7 34-16,-2-4-19 16,2-17 23-16,10-17-5 15,12-15-17-15,5-13 25 16,8-14-40-16,7-7 5 16,1 5-6-16,0-2-53 15,7 7-56-15,4-11-254 0,-1-9-660 16</inkml:trace>
  <inkml:trace contextRef="#ctx0" brushRef="#br1" timeOffset="-169797.46">1358 17338 143 0,'-14'11'193'0,"14"-11"-99"15,0 0-22-15,0 0-27 16,0 0-22-16,0 0 10 16,0 0-26-16,0 0 1 15,0 0-8-15,0 0-21 16,0 0-124-16</inkml:trace>
  <inkml:trace contextRef="#ctx0" brushRef="#br1" timeOffset="-157567.78">20850 7193 836 0,'0'0'147'16,"0"0"-86"-16,0 0-22 15,0 0 68 1,0 0 2-16,-20-27-26 0,18 24 25 16,2 1-58-16,0 2-12 15,0 0-6-15,0 0-25 16,0 2-14-16,0 17 4 16,0 14 3-16,0 12 91 15,6 10-43-15,4 4-3 16,-1-2-10-16,2-7-26 15,1-7-6-15,-2-9-3 16,-1-13-3-16,0-4-11 16,-1-17-126-16,-4 0-260 0,-2-9-618 15</inkml:trace>
  <inkml:trace contextRef="#ctx0" brushRef="#br1" timeOffset="-157266.15">20454 7072 606 0,'0'0'97'15,"0"0"-58"-15,0 0 133 0,94 0 18 16,-39-7 10-1,19-4-36-15,19-5-64 16,-5 3 14-16,-9 2-57 0,-14 1-16 16,-14 5-34-16,-1 0 9 15,-1 2-17-15,-12 1 1 16,-13 2-100-16,-15 0-7 16,-9 20-72-16,-17-1-65 15,-7 3-274-15</inkml:trace>
  <inkml:trace contextRef="#ctx0" brushRef="#br1" timeOffset="-157055.89">20579 7441 1020 0,'0'0'199'15,"0"0"-168"-15,0 0 111 16,98-10 0-16,-45-1 18 15,3-2-37-15,4 0-122 16,-1 2 14-16,-4 2-15 16,-3 1-146-16,1-1-52 15,-14 4-327-15,-11-2-77 0</inkml:trace>
  <inkml:trace contextRef="#ctx0" brushRef="#br1" timeOffset="-156764.4">21113 7441 489 0,'0'0'366'0,"0"0"-254"16,-7 95-16-16,14-54-39 0,14-4-48 16,10-11 34-16,7-5 19 15,5-14-10-15,0-7 13 16,5-2-64-16,-5-18 11 16,0-6-12-16,-9-5 8 15,-8-2 10-15,-10-1-17 16,-11 4 28-16,-5 2 58 15,-5 6-37-15,-18 4 37 16,-6 5-62-16,-10 8-15 16,-4 5 9-16,-5 1-12 15,2 19 9-15,1 7-5 16,6 8-10-16,11 1-2 16,13 2-9-16,15 6-44 0,12-11-148 15,12-8-450-15</inkml:trace>
  <inkml:trace contextRef="#ctx0" brushRef="#br1" timeOffset="-155564.31">21638 7318 1013 0,'0'0'221'16,"0"0"-143"-16,-6 80-70 15,6-32 34-15,0 3 26 16,3-2-39-16,12-3 23 0,6-11-39 16,-2-8 12-16,-1-7 1 15,-5-11-20-15,-5-6 9 16,-5-3 4-16,-3 0 65 16,0-17-20-16,-15-4-52 15,-3-6-3-15,-3-1 7 16,-1 0-3-16,2 2-10 15,4 1 13-15,4 3-6 16,4 4 37-16,7 2-13 16,1 4 1-16,0 1-23 15,11 0-6-15,7 0-8 16,6-2 2-16,4-1-4 0,3 2-5 16,1 2 9-1,2 4 0-15,-1 6 0 16,-1 0 0-16,-2 9-1 0,-6 13-4 15,0 9 5-15,-5 6-2 16,-4 5 4-16,-3-1-2 16,-3-2 9-16,-3-7 0 15,-3-8-11-15,0-7 2 16,-3-8 0-16,2-6 0 16,-1-3 0-16,1-4 26 15,2-16 2-15,2-9-21 16,1-6-9-16,2-5 2 15,5-1-34-15,-1 0 20 0,3 7-16 16,0 11 30 0,1 9-6-16,2 12-9 0,-2 2 14 15,1 19-14-15,-1 9 15 16,-1 5 9-16,-1 3 1 16,1-2 41-16,-2-5 0 15,2-7-50-15,-2-8 20 16,-1-6-14-16,0-8 2 15,2 0 12-15,-1-8-20 16,1-13 7-16,3-8-8 16,-2-3-4-16,-4-4-3 15,0 3-8-15,0 5-7 16,-5 5 9-16,1 12 4 16,0 11-7-16,0 0 3 15,1 24-5-15,2 6 18 0,3 4 0 16,3 2 0-16,7-7 77 15,4-6-62-15,5-9 6 16,5-8-14-16,0-6 11 16,-2-6-13-16,-4-14-5 15,-3-5 1-15,-7-4-1 16,-7-3 0-16,-7 2 0 16,-6 4 0-16,-2 5-13 15,0 6 12-15,0 11 1 16,-5 4 0-16,0 15-15 15,2 12 17-15,3 5-2 16,0 1 0-16,2-1-12 16,15-9 12-16,5-6 0 0,3-7 0 15,2-8 6-15,1-2-5 16,-1-9-1-16,0-13 0 16,-2-6 5-16,-7-5-6 15,-3-2 1-15,-11 0 0 16,-4 2 5-16,0 5 3 15,-13 5-10-15,-7 11 2 16,-6 7-7-16,-6 5-2 16,-1 12 9-16,1 16 0 15,0 4 7-15,7 5-6 16,9 2-2-16,8-2 1 16,8-4-13-16,6-8 6 15,21-8 8-15,10-6-1 0,8-6 12 16,1-5-5-16,5 0-7 15,-4-3 0-15,-5-7 0 16,-4 1 10-16,-10-1-10 16,0 3 0-16,-7 2-25 15,-7 2-348-15</inkml:trace>
  <inkml:trace contextRef="#ctx0" brushRef="#br1" timeOffset="-153641.52">23835 7444 765 0,'0'0'156'15,"0"0"-104"-15,0 0-6 16,0 0 55-16,0 0 44 16,0 0-22-16,-28 89-33 0,36-62 16 15,11-1-88-15,6-2 50 16,3-6-21-16,4-6-44 15,-1-7 39-15,-1-5-30 16,-3-2 7-16,-4-14 16 16,-6-7-23-16,-4-4-13 15,-8-4 1-15,-5-1 0 16,-2-1-1-16,-17-1 1 16,-5 4 0-16,-4 7-6 15,-2 6 13-15,2 7-8 16,2 10 1-16,-1 0-11 15,5 16 3-15,1 9 10 16,6 8-2-16,5 4 19 0,8-4-6 16,2-2-10-16,9-6-3 15,11-5 0-15,7-11 8 16,2-6-8-16,3-3 13 16,1-7-2-16,-4-15-11 15,-2-3-9-15,-3-3-25 16,-6 1-4-16,-6 4 37 15,-5 5-9-15,-2 8 10 16,-4 8 0-16,3 2-19 16,-2 17 15-16,4 12 4 15,3 9 10-15,7 3 47 16,4-1-35-16,10-7 9 16,4-8-8-16,8-11-17 0,1-14 9 15,5 0-15-15,-3-20 1 16,-1-13 3-16,-7-9-4 15,-4-9 0-15,-9-7-1 16,-7-12-18-16,-13-15 18 16,-4 6-12-16,-1 11-24 15,-14 12 36-15,-2 21-1 16,1 3 2-16,-2 2 29 16,3 19-17-16,2 11 32 15,2 11-44-15,1 24 12 16,-1 14-3-16,10 11 5 15,1 5 19-15,10 5 23 16,17-6-54-16,10-5 23 0,5-12-25 16,6-11 1-1,0-12-6-15,1-12 5 0,-3-9-30 16,-1-3-7-16,-8-22-80 16,-1-29-93-16,-9 5-440 15,-9-3-67-15</inkml:trace>
  <inkml:trace contextRef="#ctx0" brushRef="#br1" timeOffset="-153454.12">24793 6807 116 0,'0'0'1330'16,"0"0"-1145"-16,-8 88-156 16,8-4 16-16,15 26 9 15,7-6 2-15,1-20 27 0,-2-29-50 16,-2-21-14-16,-1 0-6 15,4-1-13-15,-1 0-22 16,-10-10-187-16,-5-9-175 16,-6-10-436-16</inkml:trace>
  <inkml:trace contextRef="#ctx0" brushRef="#br1" timeOffset="-152959.31">24855 7360 1328 0,'0'0'227'15,"0"0"-182"-15,0 0-17 16,0 0-21-16,97 57-7 16,-59-52 129-16,5-5-40 0,0 0-23 15,-1-15-41-15,-2-6-14 16,-7-5-22-16,-8-3-24 16,-10-6-56-16,-10 1 25 15,-5-4-68-15,0 6-6 16,-15 5 71-16,-3 11 69 15,1 13 5-15,0 6 61 16,0 23-50-16,2 14 13 16,3 8 13-16,5 4 6 15,7-1 44-15,0-6-54 16,10-7 14-16,11-9-44 16,6-7 0-16,3-11-3 15,4-8 1-15,0-3-12 0,-1-14-61 16,-3-13-137-1,-6-7-72-15,-2-5-34 0,-5-3 104 16,-8 0 66-16,-5 5-20 16,-2 10 160-16,-2 13 20 15,0 14 115-15,0 12-44 16,-5 20 35-16,-1 10-19 16,3 1-38-16,3 0-69 15,0-4 13-15,6-5-13 16,9-7 2-16,3-9 174 15,-2-7-111-15,-1-11-65 16,0-8-40-16,-6-13-291 16,-3-5-48-16</inkml:trace>
  <inkml:trace contextRef="#ctx0" brushRef="#br1" timeOffset="-152012.68">25503 7316 234 0,'0'0'653'16,"0"0"-575"-16,0 0-55 15,0 0-23-15,0 0-12 16,80-54 6-16,-55 54 6 15,1 0 0-15,2 6 31 16,2 14 73-16,-1 7 71 16,-6 5-76-16,-2 7-54 15,-7 2 11-15,-4-4-37 16,-3-2-6-16,-2-9 12 16,1-8-13-16,0-8-8 15,3-7 6-15,-2-3-9 16,4-8 59-16,2-16-50 0,1-8-9 15,2-4-1 1,-2-6-2-16,0-1-22 0,1 0 6 16,3 9-5-16,0 10 16 15,1 14-1-15,-2 10 0 16,-1 14 8-16,-2 18 0 16,1 7 35-16,-3-1 61 15,4 1-45-15,2-7 29 16,4-5-26-16,2-11-5 15,1-9-3-15,4-7-46 16,-1 0 19-16,0-17-19 16,-2-9-31-16,-2-6 15 15,-5-3-26-15,-5-1 24 16,-4 3-46-16,-6 10-95 16,-2 9 74-16,-2 14 27 0,0 6-41 15,0 21 99-15,0 6 10 16,0 2 33-16,0-2 16 15,7-6-40-15,16-6 33 16,3-7 24-16,6-8-6 16,2-6-20-16,1-1-39 15,-4-18 4-15,-6-7-15 16,-8-5-7-16,-10-7-6 16,-7-1-1-16,-2 2 4 15,-17 1 3-15,-5 9 7 0,-2 12 0 16,-6 14-1-16,-1 5-2 15,1 24 3 1,0 8-12-16,5 4 12 0,11 2 63 16,9-4-22-1,7-4-14-15,11-6 5 0,18-6-32 16,10-4 0-16,11-9 3 16,7-8 8-16,4-1 6 15,-1-8-17-15,-2-12-1 16,-4-8-11-16,-5-5-1 15,-9-8-7-15,-8-7-17 16,-10-19-32-16,-15-18 6 16,-7 7-36-16,0 6 57 15,-15 16 42-15,-2 17 0 16,-3 3 68-16,4 5 25 0,-1 14-53 16,4 11 48-1,2 6-58-15,-2 18-15 0,4 18-14 16,6 11 7-16,3 18-9 15,3 0 1-15,18 5 0 16,4-5 13-16,5-11-11 16,6 2 13-16,-2-12 24 15,0-6-33-15,-2-10 5 16,-7-8-11-16,-7-8-18 16,-6-7 17-16,-12-5-123 15,-2-7-34-15,-14-7-528 0</inkml:trace>
  <inkml:trace contextRef="#ctx0" brushRef="#br1" timeOffset="-151743.05">26766 7325 1560 0,'0'0'274'15,"0"0"-162"-15,0 0-93 16,0 0-19-16,0 0 60 16,98-34-40-16,-54 20-4 15,3-1-16-15,-2-1 11 16,0 2-9-16,-6 1-2 15,-6 4 0-15,-8 6 18 16,-4 3-11-16,-8 8-7 16,1 15 12-16,-4 10-6 15,2 4 57-15,1 2-27 16,1-3-22-16,5-5 1 16,0-8-15-16,0-6 0 15,-3-7-20-15,-3-7-81 0,-2-3-9 16,-5-14-166-1,-3-3-594-15</inkml:trace>
  <inkml:trace contextRef="#ctx0" brushRef="#br1" timeOffset="-151604.12">27117 7004 1696 0,'0'0'320'0,"0"0"-245"15,0 0-61-15,0 0-28 16,0 0-70-16,0 0-15 15,0 0-175-15,40 46-771 0</inkml:trace>
  <inkml:trace contextRef="#ctx0" brushRef="#br1" timeOffset="-151432.86">27449 7103 1540 0,'0'0'240'0,"0"0"-178"16,29 90 21-16,-15-47 7 15,1-2-47-15,2-5 12 16,-1-4-55-16,4-7 19 16,0-5-38-16,5-12-22 15,-5-6-227-15,-4-2-791 0</inkml:trace>
  <inkml:trace contextRef="#ctx0" brushRef="#br1" timeOffset="-151253.72">27685 7100 1322 0,'0'0'483'0,"0"0"-411"15,-44 81-27-15,24-35-23 16,4 1 30-16,5-2-13 16,8-6-39-16,3-6 0 15,12-10-23-15,9-10-214 16,1-11-463-16</inkml:trace>
  <inkml:trace contextRef="#ctx0" brushRef="#br1" timeOffset="-150886.21">27823 7207 1397 0,'0'0'174'15,"0"0"-123"-15,-22 106-6 16,22-66-16-16,3-7 57 15,18-8-5-15,6-7-52 16,1-10 15-16,8-8-16 16,-3 0-14-16,-2-10-2 15,-4-10-12-15,-7-7 0 16,-7-1-14-16,-10-5-14 16,-3 2 27-16,-10 1 1 15,-15 8 3-15,-6 10 17 16,-4 8-11-16,-3 4-9 0,4 18 0 15,1 9 1 1,9 0 33-16,9 3-11 0,11-5 7 16,4-3 8-16,21-5-31 15,17-5 35-15,10-3-13 16,9-5-29-16,-1-4 7 16,-2 0-7-16,0-3-66 15,-14-8-137-15,-13 0-1083 0</inkml:trace>
  <inkml:trace contextRef="#ctx0" brushRef="#br1" timeOffset="-149841.05">28523 7213 1352 0,'0'0'171'16,"0"0"-151"-16,0 0-20 16,99-9 69-16,-67 5-26 15,1 0-11-15,-1-2-23 16,-4 3-18-16,-6-2-1 15,-8 2-105-15,-14 3-101 16,0 0-275-16,-15 0-135 0</inkml:trace>
  <inkml:trace contextRef="#ctx0" brushRef="#br1" timeOffset="-149684.24">28517 7311 1190 0,'0'0'318'15,"0"0"-269"-15,0 0 11 16,0 0 76-16,90 8-49 15,-49-8-19-15,4-3-49 16,-2-7 3-16,-4-2-22 16,-6-4-46-16,-3-12-135 15,-9 2-323-15,-9 1-308 0</inkml:trace>
  <inkml:trace contextRef="#ctx0" brushRef="#br1" timeOffset="-149204.02">28877 7050 945 0,'0'0'286'0,"0"0"-218"16,0 0-26-16,0 74 50 16,0-30 17-16,0 6 9 15,0-1-38-15,0-5-3 16,1-6-68-16,2-10 6 16,1-10-15-16,-2-7 7 15,-2-9-7-15,0-2 7 16,1-5-7-16,-1-15-33 15,0-10-91-15,0-8 81 16,0-7 43-16,0-5-61 16,0 0 39-16,-1 2 6 0,-3 8 16 15,1 11 38-15,1 11 11 16,2 11 30-16,0 7-79 16,0 0-34-16,0 17 33 15,7 10 2-15,10 5-1 16,5 7 17-16,5-3-16 15,3 1-1-15,0-1 0 16,0-6 1-16,-4-1 19 16,-4-5 14-16,-8-6-11 15,-5-5 24-15,-6-5-35 16,-3-1-2-16,-3 1 79 16,-19-3-56-16,-8 4 20 15,-7-1-47-15,-4 1 13 0,4-2 18 16,2 1-28-16,8 1-9 15,10-4 0-15,7 0-40 16,10-5 4-16,0 0-253 16,13 0-401-16</inkml:trace>
  <inkml:trace contextRef="#ctx0" brushRef="#br1" timeOffset="-148968.28">29375 7008 1463 0,'0'0'488'0,"0"0"-488"15,0 0-3-15,0 0-5 16,0 0 8-16,0 98 6 16,4-45-5-16,5 4 9 15,2-1 3-15,1-4-12 16,-2-12-2-16,-4-9-51 15,-6-18-179-15,0-10-119 16,0-3-498-16</inkml:trace>
  <inkml:trace contextRef="#ctx0" brushRef="#br1" timeOffset="-148535.3">29315 6949 39 0,'0'0'1264'15,"0"0"-1105"-15,0 0-125 16,0 0 6-16,0 0 42 16,93-30-41-16,-55 30 40 15,6 0-43-15,-1 0-37 16,-3 12 39-16,-4 2-34 16,-7 6-6-16,-10 2 0 15,-10 4-19-15,-9 3 18 16,-9 3 0-16,-24 6 1 15,-12-1 6-15,-6-3 1 16,-4-2-7-16,3-4 7 16,7-6 5-16,9-5-12 15,11-7 7-15,10-3-6 0,11-7 25 16,4 0-26-16,7-3 7 16,17-7-7-16,6 1 8 15,3 3-16-15,3 6 8 16,-1 0 0-16,-1 7 55 15,-2 10 6-15,-2 1-8 16,-4 1 1-16,-3-6-51 16,-2 0 18-16,-3-4-21 15,-5-5 8-15,1-4-22 16,5 0-57-16,-1-13-252 16,-3-2-1322-16</inkml:trace>
  <inkml:trace contextRef="#ctx0" brushRef="#br1" timeOffset="-148139.21">29921 6846 1491 0,'0'0'204'16,"0"0"-112"-16,0 0-83 15,0 0 0-15,0 0-9 16,0 0 1-16,0 0 3 16,-14 61 28-16,10-23-8 15,-1 9 8-15,1 6-26 0,-1 0-6 16,4-2 0 0,1-8 4-16,0-6-4 0,7-10 1 15,8-8 0-15,8-6 10 16,4-6 7-16,4-7-14 15,3 0-4-15,1 0 0 16,-3-4 4-16,0-1-4 16,-2 4 0-16,-5 1 22 15,-1 0-9-15,-4 0-10 16,-4 3-3-16,-2 4 2 16,-5 0-21-16,-1-3 19 15,-4 1-151-15,-2-1-492 0</inkml:trace>
  <inkml:trace contextRef="#ctx0" brushRef="#br1" timeOffset="-142927.31">20642 8140 453 0,'0'0'350'0,"0"0"-163"16,0 0-41-16,0 0-13 15,0 0-14-15,0 0 10 16,0 0-45-16,0-5-14 15,0 5 2-15,0 0-44 16,0 0 27-16,0 0-23 16,0 0-30-16,0 0 27 15,-2 8-22-15,-6 9-7 0,-2 9 0 16,1 7 6 0,0 8-6-16,-1 6 0 0,2 1 0 15,1 3 1-15,1-4 0 16,1-5-1-16,1-4 0 15,1-7-12-15,2-9 3 16,1-7 9-16,0-7 0 16,0-8 9-16,0 0 1 15,0-3-10-15,0-15 0 16,0-8 12-16,4-5-12 16,3-8 0-16,1-4 0 15,1 0 14-15,0-5-14 16,-2 0 0-16,1 1 0 15,-2 3-8-15,1 3 2 16,0 4 7-16,0 7-1 0,0 4 0 16,-1 5-9-1,1 7 8-15,-2 4-6 0,-1 6-9 16,1 4 0-16,3 0 16 16,3 9 0-16,3 11-6 15,2 10 3-15,1 4 2 16,2 5 0-16,-2 0-8 15,-3-1 3-15,0-3 7 16,-3-4-1-16,-1-6 0 16,-4-3-153-16,-3-4-41 15,-3-1-123-15,0-3-84 16,0-4-354-16</inkml:trace>
  <inkml:trace contextRef="#ctx0" brushRef="#br1" timeOffset="-142678.15">20625 8444 894 0,'0'0'192'0,"0"0"-62"16,0 0 24-16,0 0-54 15,0 0 0-15,0 0-34 16,0 0-14-16,43 0 67 15,-13-3-58-15,2-2-23 0,-1 2-7 16,-1 0-22 0,-5-3-18-16,-1 1 2 0,-3-8-150 15,-3 2-156-15,-8-3-607 0</inkml:trace>
  <inkml:trace contextRef="#ctx0" brushRef="#br1" timeOffset="-142189.99">20794 7925 1006 0,'0'0'126'0,"0"0"-106"0,0 0 5 16,0 0-25-16,0 0 18 15,0 0 18-15,0 0-1 16,53-23 30-16,-31 37-1 16,4 9-15-16,6 7 15 15,8 9-29-15,0 10 14 16,9 18 123-16,-4 16-109 16,-9-4-22-16,-11-4-41 15,-16-12 12-15,-9-12-7 16,0 5-4-16,-16 5 5 15,-11-4 2-15,-4-7 2 16,-4-8-10-16,-1-8 0 16,5-10 0-16,4-7 10 0,6-7-2 15,6-5 12-15,4-5 15 16,5 0-34-16,3 0 50 16,1 0-14-16,2 0-23 15,0 0 33-15,0 0-45 16,0 0 17-16,0 0-16 15,0 0 13-15,0 0-22 16,0 0 6-16,0 0-20 16,3 0-16-16,8 0-157 15,2-3-403-15</inkml:trace>
  <inkml:trace contextRef="#ctx0" brushRef="#br1" timeOffset="-140666.22">20716 8218 523 0,'0'0'117'0,"0"0"-55"16,0 0-13-16,0 0 74 15,0 0 16-15,0 0-54 16,0 0 31-16,17 71-26 16,-7-49-29-16,6 11 17 15,3 11-71-15,6 17 21 16,-1 1-6-16,-1 4-11 15,1 0 5-15,-9-16-14 16,3 0-1-16,-6-11 14 16,0-10-14-16,-3-9-1 0,-5-8 0 15,1-3 1-15,-4-6 1 16,1-1-2-16,-2-2 14 16,0 0 27-16,0-4-31 15,0-7-10-15,-5-5 0 16,-4-2 9-16,2-5-8 15,-5-6-1-15,1-6 6 16,-2-5-2-16,-2-6-2 16,-1-4-3-16,-2-4 1 15,0 0-4-15,1-1 4 0,1 4 0 16,4 3 2 0,0 11 5-16,3 8 2 0,3 5-11 15,2 9 2-15,-2 7-1 16,5 2 1-16,-1 6 0 15,2 0 0-15,0 0 0 16,0 10-15-16,0 11 15 16,0 7-7-16,6 5-5 15,3-1-2-15,8 9 11 16,-1-10-85-16,-4-7-296 0</inkml:trace>
  <inkml:trace contextRef="#ctx0" brushRef="#br1" timeOffset="-139549.65">20743 8206 548 0,'0'0'213'16,"0"0"-72"-16,0 0-5 16,0 0-32-16,0 0-26 0,0 0-34 15,0 0-7-15,-46 20-22 16,33-3 1-16,-1 6 13 15,2 5-23-15,-1 10 12 16,2 6 30-16,1 8-23 16,1 6 16-16,3 4-34 15,0-1 2-15,-3-5-1 16,3-3 0-16,-2-10-9 16,2-10 1-16,0-5 0 15,2-10-2-15,1-5 3 16,2-8-1-16,1-3 16 15,0-2-8-15,0 0-2 16,0-7-6-16,0-10 9 16,0-8-6-16,3-4-3 15,1-7 0-15,-1-3-1 0,0-7-9 16,1 0 9-16,1-1 0 16,3 0-8-16,-1 1 8 15,2 1 2-15,0 3-1 16,1-1 0-16,4 6 7 15,-4 3-14-15,2 6 7 16,-3 8 0-16,-2 1-1 16,1 5 2-16,-1 3-1 15,-2 2 3-15,-1 1 7 16,1 1-16-16,-1 3 6 16,-2 3 0-16,-1-1-17 15,1 2 14-15,-2 0-7 0,0 9 4 16,1 8 6-1,3 9-2-15,-2 6 2 0,1 5 0 16,-2 1 7-16,-1-1-5 16,0-6-2-16,0-2 0 15,0-4 3-15,0-4-4 16,0-4 1-16,0-2 0 16,0-5-7-16,0-5-35 15,0-4-12-15,0-1 28 16,0 0-38-16,0-4-26 15,-1-10 35-15,-2-4 28 16,0-5 17-16,-1-5 7 16,1-3 3-16,0-3 0 0,0-1 0 15,0 1 2-15,1 1-1 16,1 5 18-16,-1 3 49 16,2 5-43-16,0 6 32 15,0 3-11-15,0 3-46 16,0 5 37-16,0 0-36 15,0 1 13-15,0 1 4 16,0 0-8-16,3 1-10 16,2 0 0-16,2 0 0 15,3 2 32-15,4 13-18 16,5 5 15-16,1 9-5 16,5 5-13-16,1 9-12 15,-3 3 1-15,0 6 0 16,-5 0-5-16,-4 1 5 15,-1-7-1-15,-6-5-22 0,0-9-43 16,-4-8 50-16,2-7 6 16,-4-5 6-16,1-5-15 15,-2-6-80-15,0-1-229 16,0 0-307-16</inkml:trace>
  <inkml:trace contextRef="#ctx0" brushRef="#br1" timeOffset="-139051.8">20698 8575 796 0,'0'0'156'16,"0"0"-98"-16,0 0 36 15,0 0-51-15,0 0 37 16,0 0-13-16,0 0-49 16,-50-4 26-16,50 4-12 15,0-1 20-15,0 1 29 16,0-2-80-16,10 1 28 16,5-1-29-16,7 1 2 15,5-2 19-15,1-1-20 16,2 1 8-16,-6-3 7 0,-1 3-5 15,-7 1-12-15,-9-1 1 16,-5 3 0-16,-2 0 10 16,-2 0 21-16,-17 5-8 15,-6 4-8-15,-6 2-6 16,-2 0-10-16,0-2 1 16,1-2 0-16,7-3 6 15,7-1-5-15,3-1-1 16,11-2 16-16,4 0-7 15,0 0 1-15,7 0-4 16,13 0 0-16,6-7 24 16,3 2-22-16,2 1 2 15,3 3-10-15,-8 1-48 16,-8 0-213-16</inkml:trace>
  <inkml:trace contextRef="#ctx0" brushRef="#br1" timeOffset="-133504.33">21762 8178 856 0,'0'0'167'0,"0"0"-86"15,0 0 54 1,0 0-29-16,0 0-28 0,0 0-39 16,0 0-27-16,-71-58 50 15,58 52-24-15,0 3-4 16,-4 2 5-16,2 1-30 15,-4 0-9-15,0 14 0 16,-1 8-2-16,1 8 2 16,2 5 0-16,4 11 1 15,7 4 5-15,6 7-5 16,0 1-2-16,18 1 1 16,8-6-3-16,5-5 2 15,6-10 2-15,2-9 4 16,0-12 5-16,0-9 1 15,-3-8-11-15,-1-9 0 16,-5-12 2-16,-7-5 20 16,-4-4-22-16,-6-1 8 0,-7 2 5 15,-6 1-12-15,0 7-1 16,0 4 0-16,-5 8 1 16,-2 9-15-16,4 0-4 15,2 12 18-15,1 12-7 16,0 8 13-16,3 3-8 15,11-3 2-15,5-5-3 16,3-10 2-16,2-6 1 16,-1-11 0-16,-1 0 21 15,-3-16-13-15,-5-8-2 0,-6-4-6 16,-5-4 1 0,-3-3 12-16,0 2-7 0,-15 2 16 15,-1 1 24-15,-5 6-46 16,1 6 18-16,-2 7-18 15,0 11-6-15,0 0-5 16,0 21 17-16,3 5-6 16,4 7 2-16,3 1 6 15,11-2-9-15,1-3 1 16,4-8 0-16,14-2-3 16,4-6 6-16,-1-6 1 15,3-4 11-15,-2-3-6 16,0 0-10-16,-3-14 1 0,-1-1 0 15,-3-5 0 1,-1 3 0-16,-3 0-6 0,-3 5-1 16,-2 8-31-16,2 4 15 15,1 1-9-15,6 16 18 16,2 5 13-16,5 5 1 16,3-2 0-16,4-5 7 15,0-9 6-15,3-8-13 16,-2-3 6-16,-1-14 0 15,-4-10 35-15,-5-10-39 16,-3-6 14-16,-10-4 27 16,-4-6-42-16,-3-4 31 15,0-1-32-15,-9 1 6 16,-7 7 2-16,-1 5-7 16,-1 12-1-16,4 10 0 0,2 9 6 15,1 11-6 1,2 0 0-16,2 17 0 0,1 12 3 15,3 12 7-15,3 8-10 16,1 7 14-16,19 1-14 16,4-1 53-16,9-4-43 15,4-9-2-15,1-10 15 16,1-8-23-16,3-9-1 16,-3-9-68-16,0-7-67 15,10-14-41-15,-10-9-231 16,-8-4-218-16</inkml:trace>
  <inkml:trace contextRef="#ctx0" brushRef="#br1" timeOffset="-132962.46">22803 8311 428 0,'0'0'626'15,"0"0"-417"-15,0 0 24 0,0 0-121 16,0 0 2-16,0 0-86 16,0 0-21-16,-89 78 73 15,82-35-17-15,6-2-16 16,1-3 12-16,9-9-52 15,12-4 3-15,4-8-10 16,5-9 0-16,1-8 8 16,1 0-8-16,-1-19 9 15,-3-9-9-15,-4-8-80 16,-6-1 1-16,-3-6 32 0,-9 4-10 16,-5 2 44-1,-1 9 5-15,0 12 8 0,0 15 47 16,-4 2-38-16,-1 27 1 15,0 12 15-15,3 7-2 16,2-1 42-16,0-3-39 16,13-9-7-16,7-8 1 15,4-9-13-15,4-11-7 16,0-6 0-16,2-1 0 16,-1-20 11-16,-4-6-11 15,-3-10-21-15,-5-1 15 16,-4-5-36-16,-7 1 33 15,-5 6-13-15,-1 8 4 16,0 14 7-16,0 14 11 16,0 3-28-16,0 25 27 0,0 10 2 15,0 6 38 1,4-3-32-16,9-5 2 0,6-9 9 16,5-8-17-16,3-9 9 15,0-9 6-15,0-1-7 16,0-11-18-16,-2-14-20 15,-4-7-121-15,1-26-121 16,-7 6-304-16,-7 1 28 0</inkml:trace>
  <inkml:trace contextRef="#ctx0" brushRef="#br1" timeOffset="-132468.78">23435 7989 234 0,'0'0'979'0,"0"0"-792"15,0 0 0-15,0 0-152 16,0 0 91-16,-25 104-14 15,24-36-25-15,1 0-1 0,0 0-41 16,3-4-2-16,11-15-19 16,4-3-11-16,3-13-14 15,1-11 1-15,1-9-6 16,1-9-3-16,-2-4 18 16,2-11-2-16,0-14-7 15,-3-5-7-15,0-4-9 16,-4 1-24-16,-2 7-17 15,-2 10 28-15,-3 15-71 16,-1 1 48-16,1 24 51 16,4 7 2-16,1 4 0 15,5 0 48-15,4-8 20 0,3-3-11 16,3-12-58-16,1-4 31 16,1-8-13-16,-3 0-5 15,-6-15 3-15,-5-7-1 16,-9-6-15-16,-9-6 17 15,0-3-17-15,-18 0 0 16,-11 3 0-16,-3 6-18 16,-3 9 17-16,0 14-13 15,3 5 14-15,4 17-21 16,4 13 20-16,6 6 1 16,8 0 0-16,7 0 4 15,3-5-4-15,6-3 0 16,12-5 0-16,7-6-1 15,5-7-68-15,13-10-145 16,-7 0-176-16,-6-13-576 0</inkml:trace>
  <inkml:trace contextRef="#ctx0" brushRef="#br1" timeOffset="-132183.48">24029 8303 1326 0,'0'0'182'0,"0"0"-169"16,0 0 58-16,0 0-10 15,3 107 33-15,-2-72-39 16,1-2-54-16,1-8 34 16,0-7-35-16,0-5 15 15,0-9-2-15,0-4 0 0,0 0-7 16,3-18 19 0,1-10-13-16,4-8 8 0,3-8-18 15,2 1 5-15,3 2 15 16,2 9-15-16,4 8-14 15,1 12 7-15,2 6-12 16,0 6 1-16,4 6 12 16,2 6-2-16,12 6-39 15,-7-5-321-15,-6-3-568 0</inkml:trace>
  <inkml:trace contextRef="#ctx0" brushRef="#br1" timeOffset="-131612.15">24639 8020 1309 0,'0'0'328'0,"0"0"-150"15,0 0-35-15,0 0-74 16,0 0-35-16,0 0-2 16,0 0-32-16,-42 22 16 15,39 36 34-15,2 21-37 16,1-1 24-16,0-10-24 15,0-11-4-15,4-20 0 16,10 0-8-16,-1-4-2 16,2-8 1-16,-3-13-57 15,0-7 8-15,1-5-71 16,-2-8-27-16,2-14-66 0,-2-6-123 16,-2-3 11-16,-2 3 137 15,-3 6 74-15,-1 11 68 16,0 11 46-16,0 1 45 15,-1 22 205-15,3 3 37 16,2 4-101-16,6-4-48 16,5-5-33-16,6-5 4 15,5-7-21-15,2-9-50 16,0 0 28-16,2-12-37 16,-3-9-4-16,-5-6 14 15,-6-4-30-15,-8-3 13 16,-6-1-5-16,-5 3-17 15,-10 2 23-15,-12 9-23 0,-8 8 18 16,-2 13 4-16,-3 0-10 16,1 22-9-16,2 6-3 15,6 6 0-15,8 2 25 16,9-3-6-16,9-4-3 16,3-5-7-16,22-4 1 15,10-5-20-15,7-5 3 16,17-5-51-16,-11-5-88 15,-12 0-896-15</inkml:trace>
  <inkml:trace contextRef="#ctx0" brushRef="#br1" timeOffset="-129913.8">25456 8188 924 0,'0'0'250'16,"0"0"-166"-16,0 0-13 15,0 0 23-15,-68 95 51 16,62-51-35-16,6 4-33 16,1 1 25-16,22-5-55 15,8-8-23-15,6-9-7 16,6-13-15-16,1-11-2 0,2-3 0 15,-3-14 8-15,-4-13-18 16,-6-8 10-16,-5-5-25 16,-7-3 18-16,-9-1-33 15,-3 5 39-15,-8 7-1 16,-1 10-2-16,0 13 4 16,0 9 0-16,0 6 1 15,-3 22 11-15,2 10 2 16,1 5-14-16,0 1 0 15,10-7 1-15,11-11-1 16,3-8 0-16,6-11 0 16,2-7 1-16,-3-4 5 15,-2-17-12-15,-5-11-10 0,-5-6-38 16,-11-2 29-16,-6-4-19 16,-2 0 20-16,-17 6 5 15,-5 8-6-15,0 8 24 16,0 15 1-16,0 7 0 15,-1 20 0-15,1 16 1 16,3 12-1-16,5 3 51 16,8-1-16-16,8-6 3 15,0-10-23-15,17-12-15 16,7-10 35-16,4-9-27 16,5-3 4-16,1-9 3 15,2-15-15-15,1-9-69 16,-4-5-67-16,-3-1 49 0,-3 0 80 15,-8 5 7-15,-2 10 0 16,-5 10 26-16,-2 11-25 16,-4 5 20-16,-2 23 33 15,-1 6 32-15,0 10 25 16,2-2-58-16,1-4-13 16,3-9 5-16,1-7-44 15,2-8 19-15,3-8-20 16,0-3 12-16,3-1 14 15,1-18-14-15,-1-4 1 16,0-7-7-16,0-4-5 16,-2 1-2-16,-2 4-18 0,-1 7-16 15,-4 13 34 1,-3 9-26-16,1 4 27 0,-4 20-7 16,0 5 21-16,-1 4-14 15,1-5 0-15,2-5 9 16,1-7-3-16,4-7-5 15,0-4-1-15,3-5 4 16,0 0-3-16,-1 0-2 16,2-14-35-16,2-6-47 15,0-7-7-15,-3-4-84 16,1-2 1-16,-4 4 40 16,-2 7 63-16,-1 8 57 15,0 13-7-15,-2 1 20 16,1 18 14-16,0 8 72 15,0 0-12-15,4 1-26 0,2-8-48 16,3-4 39-16,0-10-1 16,3-5-17-16,0-8-21 15,3-16-31-15,0-10-164 16,-3-7-67-16,-1-7 80 16,-3-8 182-16,-5-3 78 15,-8-6 161-15,-1 0-62 16,-3 0-32-16,-11 9 56 15,1 10-12-15,2 17-116 16,5 16 15-16,1 13-63 16,1 16-17-16,-2 36 9 15,3 33-6-15,3 26-11 16,0 4 0-16,0-20-2 0,7-30-8 16,-1-31 10-16,-1-10-8 15,-1-1-5-15,1-5-21 16,-1-6 11-16,-3-10 15 15,1-2-28-15,-2-18 19 16,0-13-22-16,1-6 39 16,2-5 15-16,3-1-14 15,5 6-1-15,2 7 0 16,4 9-3-16,1 7-6 16,-2 7 9-16,0 7 0 15,1 0-1-15,-4 13 1 16,-2 9 0-16,1 6 0 0,-3 5 0 15,0 1 10-15,2-1 5 16,0-2 30-16,4-4-5 16,0-6-39-16,1-7-2 15,2-11-1-15,6-16-93 16,-3-13-147-16,-8-6-768 0</inkml:trace>
  <inkml:trace contextRef="#ctx0" brushRef="#br1" timeOffset="-129784.15">27027 7991 339 0,'0'0'1515'0,"0"0"-1295"16,0 0-187-16,0 0-33 15,0 0-19-15,0 0-38 0,0 0-1 16,22 80-258-16,1-56-938 16</inkml:trace>
  <inkml:trace contextRef="#ctx0" brushRef="#br1" timeOffset="-129081.46">27370 8085 1370 0,'0'0'237'0,"0"0"-137"16,0 0-47-16,0 0-20 16,-82 16 32-16,54 16-24 15,4 9 28-15,7 6-31 16,10 2-31-16,7-5 35 15,4-7-41-15,18-10 8 16,6-12-9-16,3-13 0 0,4-2-8 16,0-19 7-16,-4-13 2 15,-3-9 11-15,-5-9-12 16,-7-4 9-16,-6-4-9 16,-9-1 1-16,-1 0-2 15,-1 8 1-15,-10 7-5 16,-1 18-6-16,2 18 11 15,1 8-26-15,-1 25 9 16,-1 20 14-16,2 11 2 16,4 9 1-16,5 1 0 15,0-7 0-15,11-9 2 16,8-11-2-16,2-15 20 16,3-11-14-16,0-8-7 0,0-5 1 15,-3-9 0 1,-2-15 20-16,-1-2-19 0,-6-4 10 15,-3 1-9-15,-1 5-1 16,-3 4-2-16,-3 14-5 16,-1 6-51-16,1 9 27 15,-1 19 13-15,4 5 17 16,2 4 12-16,6-3-6 16,4-6-6-16,5-6 0 15,2-10 0-15,1-10 0 16,0-2 0-16,0-12-8 15,-3-12 8-15,-4-7-44 0,-6-6 29 16,-7-1 2-16,-5 1-4 16,0 1 6-16,-17 5 5 15,-5 9-7-15,-2 10-4 16,-1 12 1-16,-2 0 4 16,2 20-3-16,2 5 12 15,4 5 3-15,6 0 12 16,10-1 22-16,3-1 8 15,6-5-42-15,18-5 0 16,26-8-101-16,-6-4-231 16,-2-6-926-16</inkml:trace>
  <inkml:trace contextRef="#ctx0" brushRef="#br1" timeOffset="-128690.2">28140 8110 1043 0,'0'0'612'15,"0"0"-520"-15,0 0-54 16,-84-13-38-16,53 23 29 16,1 14-12-16,5 8 14 15,8 6 3-15,10 1-33 16,7 0 17-16,1-7-13 16,20-7-4-16,8-6 10 15,5-10-11-15,5-9-30 16,-4 0 4-16,0-19-55 15,-5-6 36-15,-5-9 17 16,-5-2 28-16,-6-6-1 16,-6-5 8-16,-8-3-7 0,0-5 40 15,-2 2-39-15,-8 6 59 16,0 10 45-16,2 17-12 16,2 18-15-16,1 8-78 15,1 38 0-15,4 27 20 16,0 1-4-16,12-4 41 15,10-11-33-15,7-19-18 16,11-1 4-16,24-5-10 16,37-21-56-16,-14-9-10 15,-6-2-943-15</inkml:trace>
  <inkml:trace contextRef="#ctx0" brushRef="#br1" timeOffset="-127879.08">29261 7978 1068 0,'0'0'514'0,"0"0"-466"16,0 0-39-16,-116-9 20 15,73 9 15-15,1 1 37 16,6 12 17-16,10 7-71 16,7 8 14-16,8 2 3 15,11 4-43-15,0 0 42 16,14-2-36-16,13-6 0 0,6-7 2 15,3-11-7-15,1-8-2 16,-1-4 8-16,-4-19-8 16,-7-10 33-16,-4-6-33 15,-9-3 0-15,-6-3 0 16,-6-2 12-16,0 2-13 16,0 6 1-16,-9 5-16 15,1 12 16-15,1 14 0 16,-1 8-17-16,1 17 15 15,-2 33-1-15,3 24 2 16,6-1 1-16,0-6-29 16,10-16 28-16,14-22-48 15,6-5 24-15,7-7 12 0,1-16-78 16,-2-1 62 0,-1-21-44-16,-7-12-66 0,-5-6 33 15,-4-6 42-15,-8-3 64 16,-8-3 12-16,-3 2-6 15,0 4 39-15,-3 8 20 16,-5 15-8-16,1 15 106 16,1 7-95-16,0 24-45 15,2 16-1-15,2 15-7 16,2 7-2-16,2 3-13 16,18-2 10-16,9-8-7 15,27-8-3-15,-8-12-92 0,0-17-436 16</inkml:trace>
  <inkml:trace contextRef="#ctx0" brushRef="#br1" timeOffset="-127435.73">29900 7936 439 0,'0'0'872'0,"1"75"-747"16,5 1-112-16,6 33 24 15,3 10 24-15,3-1 48 16,-3-8-10-16,0-21-74 16,-5-19-11-16,-2-16 0 15,-4-19-1-15,1-11-14 16,-5-3 1-16,0-4 0 0,0-10 4 16,0-7 18-16,-14-18 29 15,-2-20-27-15,-8-26-17 16,-6-25 34-16,3-26-4 15,8-9-31-15,18 9 42 16,1 28-47-16,20 31 8 16,4 23-15-16,1 13 22 15,7 6-30-15,2 5 14 16,3 9-2-16,-2 0-15 16,-8 22 12-16,-10 4 5 15,-9 6 11-15,-8 4-4 16,-3-2 27-16,-19-2-15 15,-11-6-18-15,-6-4 29 0,-4-5-30 16,2-7-1-16,7-4-30 16,10-6-72-16,12 0-112 15,8-5-595-15</inkml:trace>
  <inkml:trace contextRef="#ctx0" brushRef="#br1" timeOffset="-126947.89">30215 8078 1551 0,'0'0'153'0,"0"0"-77"15,0 0-55-15,0 82-10 16,0-54 74-16,-3-3-77 16,3-6-7-16,0-8-1 0,0-5 10 15,0-6-8-15,0 0-2 16,0-16-76-16,0-9-32 15,1-5-86-15,8-2 65 16,1-2-18-16,6 3-240 16,1 3-101-16,1 7 209 15,0 7 279-15,0 8 104 16,-3 6-7-16,0 3-31 16,-3 14 89-16,1 12 109 15,-4 3 71-15,0 4-135 16,1 3-42-16,1-3-21 15,4-4-85-15,3-5 44 16,4-7-24-16,3-9-44 0,0-8 17 16,-2-3-14-16,0-11 1 15,-5-10-1-15,-5-9-30 16,-6-4-2-16,-7 1-18 16,0-2 10-16,-6 6 7 15,-13 3 4-15,-2 9 41 16,-3 6 22-16,0 8-59 15,1 3-12-15,4 6-6 16,3 12-93-16,13 15-27 16,3-5-435-16,0-3-643 0</inkml:trace>
  <inkml:trace contextRef="#ctx0" brushRef="#br1" timeOffset="-126212.09">30863 7983 1213 0,'0'0'520'16,"0"0"-469"-16,0 0-51 15,0 0-40-15,-94-30 18 16,63 47 16-16,1 11 6 16,3 6 57-16,8 8-41 15,8-1 5-15,11-2 8 16,0-5-23-16,14-7-12 15,11-10 4-15,7-9-23 16,-1-8 23-16,2-4-28 0,-2-17-12 16,-2-8 30-1,-7-6-20-15,-5-6 19 0,-4-4 13 16,-7 0 0-16,-5-3 33 16,-1 4 21-16,0 3 10 15,-1 14-2-15,-4 10-9 16,2 14-39-16,-3 3-14 15,-1 25-6-15,1 13 6 16,0 11 0-16,3 2 15 16,3-3 7-16,1-4-9 15,15-7-10-15,3-9-3 16,3-10 6-16,-1-9 12 16,4-9-6-16,1 0 15 15,-1-19 21-15,0-10-46 0,-1-6 9 16,-3 1-11-16,-2-1 9 15,-5 6-6-15,-2 9-1 16,-8 9-4-16,-2 11 2 16,-2 6-85-16,0 21 83 15,0 8 1-15,-5 3 1 16,5 1 0-16,0-8 0 16,9-5 0-16,11-9 32 15,5-8-31-15,2-9 33 16,6 0-34-16,-1-17 9 15,0-9-3-15,-4-5-6 16,-4-1 0-16,-6-2-1 16,-7 3-3-16,-4 7 4 0,-7 7-10 15,0 12-8 1,0 5 17-16,-6 12-24 0,-5 16 25 16,2 7 0-16,1-1 6 15,6 0-14-15,2-5 3 16,6-5-80-16,9-10-75 15,7-9-97-15,17-5-230 16,-6-14 192-16,-2-3 48 0</inkml:trace>
  <inkml:trace contextRef="#ctx0" brushRef="#br1" timeOffset="-125553.64">31593 8082 110 0,'0'0'627'16,"0"0"-232"-16,0 0-97 16,13-83-12-16,-13 70-162 15,0 13-19-15,-7 0-105 0,-4 17 0 16,0 15 35-1,1 3-27-15,7 2 14 0,3-1-16 16,0-5 6-16,14-9-12 16,5-8 0-16,5-9-18 15,3-5 4-15,0-5 12 16,3-18 2-16,0-6 0 16,-3-7-30-16,-4-5 29 15,-5-4 1-15,-6-17 0 16,-10-15 20-16,-2 1-10 15,0 9-7-15,-11 12 7 16,-1 18-4-16,0 4 14 16,2 8-1-16,-4 17-18 15,4 8-1-15,-6 17-12 0,1 18 12 16,-3 12 0-16,4 10 6 16,7 2-23-16,7 2 17 15,0-1-6-15,4-10-12 16,11-6 5-16,5-9 1 15,2-11 12-15,-4-7-31 16,1-8 31-16,-1-9-24 16,0 0 24-16,3-7 18 15,0-12-16-15,1-2-2 16,2-3 0-16,-2-1 4 16,-2 4-5-16,-1 4 1 15,-4 7 0-15,-3 7-9 16,-6 3-15-16,-3 15-6 0,-3 14 21 15,0 6 9-15,-3 4 9 16,-2 3-9-16,5-3 7 16,0-5 8-16,8-5-13 15,14-10-2-15,8-10 0 16,3-9 0-16,1 0 2 16,1-14 0-16,-4-13 4 15,-4-4 22-15,-8-5-27 16,-11 1 39-16,-8 2-7 15,-2 4 3-15,-23 8 70 16,-10 8-53-16,-10 13-23 16,-8 0-30-16,-5 13-3 15,-29 15-71-15,16-6-148 0,4-2-1029 16</inkml:trace>
  <inkml:trace contextRef="#ctx0" brushRef="#br1" timeOffset="-124576.65">21815 9169 755 0,'0'0'104'15,"0"0"-88"-15,0 0 7 16,-55 80 23-16,51-50 90 15,4 1 19-15,1-2-96 16,19-3 40-16,7-6-53 16,4-8-23-16,2-10 21 15,-3-2-30-15,-4-17 8 16,-5-9 0-16,-6-4-15 16,-6-3-4-16,-4-2-3 15,-5 0 1-15,0 2 0 0,0 5-1 16,-5 4 8-16,-1 5 3 15,0 11-4-15,5 7 13 16,1 1-20-16,0 18 1 16,0 14 2-16,0 14 15 15,4 8 17-15,5 5 17 16,-1 3-31-16,1-3 27 16,1-5-39-16,-3-6-1 15,2-9 4-15,1-6-10 16,-2-7-2-16,1-3 0 15,0-6-31-15,3-3 14 16,0-2-87-16,3-6-82 0,-5-3-146 16,-2-2-297-16</inkml:trace>
  <inkml:trace contextRef="#ctx0" brushRef="#br1" timeOffset="-123908.79">21950 9593 1172 0,'0'0'258'15,"0"0"-201"-15,0 0-50 16,0 0 39-16,0 0 104 16,91 0-34-16,-54-9-15 0,5-11-82 15,-2-7-2 1,0-7-17-16,-1-7 8 0,-8-2-22 15,-4-1-2-15,-9 2-32 16,-5 2 35-16,-5 10-28 16,-7 4 35-16,-1 9 3 15,0 8 6-15,0 9 1 16,0 4-3-16,0 19-1 16,0 12 44-16,0 5-42 15,0 3 28-15,2 0-30 16,13-11 17-16,6-10-3 15,6-10-4-15,2-10 2 16,1-2 16-16,0-19-18 16,-3-10-10-16,-3-9 0 15,-5-7-17-15,-1 2 1 0,-7 1 13 16,-2 6 3-16,-4 7-5 16,-2 12 5-16,-3 13 0 15,2 4-25-15,-2 28 3 16,1 14 22-16,4 13 1 15,6 2 18-15,5-2 0 16,7-12-13-16,4-12-6 16,3-13 0-16,3-18 6 15,-2-3 13-15,1-23-13 16,-6-11 9-16,-4-8 2 16,-5-2-9-16,-6-1-16 15,-6 3 5-15,-5 6 3 16,0 9-2-16,-2 8 4 0,-6 14-2 15,2 8 19-15,2 18-9 16,-1 21-12-16,3 12 2 16,2 8-6-16,4 0 4 15,15-6 2-15,13-11 0 16,26-13 0-16,-7-15-258 16,-5-11-462-16</inkml:trace>
  <inkml:trace contextRef="#ctx0" brushRef="#br1" timeOffset="-123361.71">23468 9138 1491 0,'0'0'318'16,"0"0"-295"-16,0 0-8 16,0 0-15-16,-104 7 0 15,69 10 6-15,1 3-5 16,10-1 27-16,6 1-21 15,12-4-7-15,6-1-1 16,6-3-14-16,18 2-8 16,10-2 7-16,5 3 16 15,3-1 0-15,-3 0 11 16,-6-1-3-16,-8-3-15 16,-13 2 7-16,-9-2 0 15,-3 0 4-15,-14 1-2 0,-12-4 11 16,-9 1-1-16,-1-4-3 15,4-3-10-15,5 0 1 16,9-1 0-16,12 2-15 16,6 1 15-16,3 0 0 15,21 2-8-15,10-2-3 16,8-3 11-16,7 0-1 16,3-8-22-16,-2-9 23 15,-6-6-23-15,-6-5-7 16,-10-2-12-16,-6-4-21 15,-10 1 30-15,-6 0 1 16,-6 2 13-16,0 4 19 16,-4 6 0-16,-8 8 62 15,-3 9 35-15,3 4-41 16,2 18-31-16,2 14-24 0,7 7-1 16,1 2 69-16,1 2-27 15,18-7-15-15,7-7-18 16,20-11-9-16,-4-8-167 15,0-10-347-15</inkml:trace>
  <inkml:trace contextRef="#ctx0" brushRef="#br1" timeOffset="-122932.28">24478 9056 1317 0,'0'0'0'0,"0"0"-25"0,0 0-73 16,0 0 98 0,-108-8 30-16,73 13 125 0,-4 7-113 15,5 5-19-15,2 3-23 16,7 4 1-16,5 1 0 16,4 1 0-16,9 1-1 15,7 1 29-15,0-6-21 16,10-5 18-16,13-7 15 15,5-6-40-15,5-4 36 16,1-4-35-16,0-13-2 16,-1-3 0-16,-3 0-13 15,-2-3 13-15,-2 3 0 0,-6 4 0 16,-4 8 60 0,-5 8-14-16,-2 0-11 0,-1 28 27 15,1 24 20-15,1 30 19 16,5 22-57-16,0-5-44 15,-3-21 26-15,-2-29-26 16,-1-21 6-16,2-1 0 16,5-3-6-16,5-12-11 15,0-12-145-15,-5 0-409 0</inkml:trace>
  <inkml:trace contextRef="#ctx0" brushRef="#br1" timeOffset="-121431.09">24754 9213 1245 0,'0'0'235'0,"0"0"-178"0,0 0 14 16,0 0 24-16,0 0 48 16,0 0-21-16,103 69-69 15,-72-69 12-15,0 0-41 16,-2-18-23-16,-6-2 9 15,-6-6-10-15,-5-4-19 16,-9-1 3-16,-3 5-50 16,0 1 43-16,-9 6 2 15,-4 7 21-15,-2 7 0 16,0 5 0-16,-1 12 0 16,2 15-1-16,2 11 4 0,0 5-3 15,5 4 9-15,7-1 0 16,0-3 31-16,6-6-34 15,14-8-6-15,7-7 0 16,1-13-24-16,2-6-20 16,-1-3-63-16,-4-12-131 15,1-8-166-15,-3-9-143 16,0-2 308-16,-5-4 239 16,3-1 16-16,-2-2 41 15,-1 6 53-15,0 5 183 16,0 8-33-16,1 10-100 15,-1 9-21-15,0 2-29 0,0 23 33 16,0 9 34 0,0 7-87-16,-1 2-47 0,-2-2 25 15,0-2-68-15,-3-10 12 16,-3-10-12-16,-4-4 7 16,0-10-7-16,-2-5 1 15,-1-3-1-15,3-17 16 16,1-8-16-16,1-8-11 15,3-3-8-15,1-2-29 16,1 5 40-16,1 6-26 16,1 6 23-16,0 15-8 15,0 9-7-15,-1 4 20 16,-2 21 5-16,-1 9 1 16,2 4 25-16,2 1-13 15,3-5 0-15,3-8 3 0,4-8-7 16,3-7-8-16,1-11 0 15,2 0-20-15,1-17 12 16,1-9-25-16,-4-3-14 16,-1-5 26-16,-5-3-42 15,-5 1 19-15,-4-3-2 16,-9 3-20-16,-4 7 59 16,0 7-9-16,-1 9 16 15,-11 12 8-15,1 1-8 16,1 18-1-16,-2 15 1 15,5 6 37-15,5 4 68 16,2 6-45-16,2-6-26 16,17-4-5-16,5-6-19 0,6-11-16 15,4-11 6-15,0-10-7 16,2-1 7-16,-2-18 7 16,-1-10-7-16,-3-8-17 15,-6-7-27-15,-6-3 32 16,-3 0 3-16,-6 2-7 15,-3 5 5-15,-5 8 9 16,-1 9 2-16,0 15-6 16,0 7-17-16,0 12 7 15,0 15 15-15,0 11 1 16,6 4 20-16,2-1-19 16,2-3 7-16,5-6 2 15,-2-8-9-15,1-8-2 16,-5-8 1-16,-3-8-39 15,-5 0-18-15,-1-14-61 0,0-11-67 16,-7-3-25-16,-8-5 135 16,1-2 74-16,2 1-6 15,2 2 7-15,9 3 12 16,1 4-2-16,7 4-10 16,14 4 0-16,6 3-62 15,1 4 6-15,5 5 2 16,0 5 54-16,0 0 22 15,-2 0 72-15,-4 13-6 16,-3 8 76-16,-9 5-54 16,-4 6 25-16,-8 3-28 15,-1 1-71-15,-2 0 23 0,0-5-36 16,3-6-7-16,6-6 0 16,7-5-4-16,5-11-12 15,2-3 0-15,5-3 6 16,2-14 13-16,-2-7-9 15,-4-5-9-15,-3-2 5 16,-8-1-6-16,-8 3 0 16,-5-2 0-16,-3 4 9 15,-18 6 9-15,-5 8-2 16,-5 6-3-16,-3 7-13 16,0 10-5-16,2 14 4 15,7 7 1-15,7 4-4 16,9 2-2-16,9 0 6 15,1-5 0-15,20-4 11 0,11-9-10 16,8-5-2-16,2-7-13 16,0-7-40-16,14-9-107 15,-11-9-208-15,-8-4-254 0</inkml:trace>
  <inkml:trace contextRef="#ctx0" brushRef="#br1" timeOffset="-120620.14">26952 9014 1144 0,'0'0'532'0,"0"0"-442"16,0 0-71-16,0 0-19 16,0 0 0-16,-10 96 70 15,10-54-21-15,0 0-10 16,6-1-6-16,11-10-23 16,2-4-10-16,0-10 0 0,-2-11-7 15,-4-6 0-15,-6 0 2 16,-4-14-11-16,-3-10-16 15,0-5-17-15,0-2 33 16,-7-3 5-16,0-1 11 16,4 4 3-16,3 3-3 15,0 3 0-15,14 5-8 16,5 4-24-16,1 6-29 16,3 2 2-16,-4 5 3 15,4 3 55-15,-4 2-26 16,-3 13 27-16,-1 6 2 15,-4 6 23-15,-1 4 33 0,-3 2 5 16,2-1-9-16,2-2 13 16,4-5-30-16,4-5-10 15,1-6 17-15,3-6-44 16,3-5 26-16,-3-3-20 16,0-5 10-16,1-15-4 15,-3-3-11-15,-2-4-1 16,-1-3 7-16,-3-2 5 15,-3 2-12-15,-3 7 0 16,-4 3 6-16,-2 6-3 16,-3 8-2-16,0 6-2 15,0 0-8-15,-8 10-27 16,0 13 36-16,4 4-1 0,1 3 1 16,3 1 13-1,0-2-3-15,10-5-1 0,8-5 7 16,5-2-9-16,4-9-7 15,2-5 0-15,3-3-13 16,-4 0 7-16,-3-16 7 16,-2-4-1-16,-7-3 6 15,-4-4-6-15,-6 0 0 16,-6-1 0-16,0 3 0 16,-16 1 7-16,-5 5-7 15,-8 4 15-15,-2 5-15 16,0 8-5-16,2 2 5 15,4 1 0-15,3 14 0 0,8 4-9 16,8 2 9 0,6 1 0-16,3 0 7 0,18 1 8 15,9-4-15-15,7-1 0 16,2-6 7-16,-2-2-5 16,1-5-2-16,-7-3-27 15,-4-2 8-15,-3-7-124 16,-11-8-138-16,-4 1-584 0</inkml:trace>
  <inkml:trace contextRef="#ctx0" brushRef="#br1" timeOffset="-120100.33">27467 8778 1048 0,'0'0'395'16,"0"0"-309"-16,0 0 60 15,75-79-24-15,-51 58-2 16,-4 2 0-16,-3 4-98 16,-5 6 2-16,-6 3-24 15,-6 4 22-15,0 2-20 16,-5 0-2-16,-14 12 0 0,-6 6-15 15,-5 7 15 1,-5 3 0-16,1 3-1 0,1 0-1 16,3-2 2-16,4-5 3 15,6-5 3-15,8-6 0 16,8-4-6-16,2-6 0 16,2-3 0-16,3 0-16 15,12-6 16-15,8-9 0 16,0-5-3-16,3-1 2 15,0-4-36-15,0 1 31 16,-4 2 5-16,-2 2-7 16,-5 5 8-16,-5 4 14 15,-7 7 12-15,-3 4 29 16,-2 0-53-16,-17 10 19 16,-6 9-21-16,-3 2 12 15,-1 1-6-15,8 0-6 16,3-5 0-16,8-5 0 0,10-3-9 15,0-5-94 1,1-4-377-16</inkml:trace>
  <inkml:trace contextRef="#ctx0" brushRef="#br1" timeOffset="-116527.52">28365 9115 768 0,'0'0'383'0,"0"0"-219"16,0 0-103-16,0 0 8 15,0 0 39-15,0 0-27 16,0 0-18-16,0-2-26 16,0 2-26-16,0 0-17 15,-3 2 6-15,0 11 0 16,2 3 6-16,1 4 0 16,0 2 16-16,0 0 7 15,13-2-21-15,3-4-3 16,5-5-5-16,4-6 0 15,2-5 0-15,-1 0 9 0,-1-11-2 16,-2-8-5-16,-8-5 8 16,-4-1-17-16,-8-4 7 15,-3 3-24-15,0-1 22 16,-12 1-3-16,-7 6 5 16,-2 3 0-16,0 9-3 15,-3 5-10-15,2 3-14 16,0 7 14-16,2 14 6 15,2 2 8-15,6 2-1 16,7 2 3-16,5-4-2 16,0-3-2-16,16-6-7 15,5-3-4-15,1-6 11 16,4-5 2-16,0 0 6 0,0-12 16 16,-3-6-23-16,-3-5 0 15,-4 3-1-15,-5-2 1 16,-4 5 6-16,-5 6-5 15,-2 3 45-15,0 7 3 16,0 1-49-16,0 1-16 16,3 14 15-16,4 7 1 15,4 0-2-15,7 0 2 16,4-4-14-16,20-11-116 16,-5-6-242-16,-3-1-380 0</inkml:trace>
  <inkml:trace contextRef="#ctx0" brushRef="#br1" timeOffset="-116062.45">28959 8857 1341 0,'0'0'368'0,"0"0"-363"0,0 0 14 16,0 0-19-16,6 141 29 15,11-35 31-15,5 14 0 16,3 2-49-16,0-15 3 15,-9-31-4-15,-2-20-1 16,-5-17-10-16,0-10 1 16,-3 0 0-16,-3-4-3 15,0-4 4-15,-3-9-1 0,0-12 33 16,-2 0-32 0,-10-17 22-16,-2-16-23 0,-3-20 1 15,-2-28 33-15,-4-32-20 16,5-11 0-16,10 6-4 15,8 27 0-15,0 34-10 16,14 23 0-16,3 12 0 16,2 6-11-16,3 4 11 15,4 9 0-15,-2 3-1 16,-2 18-14-16,-1 9 14 16,-7 4-4-16,-4 3 5 15,-9-3 5-15,-1-1 4 16,-10-5 11-16,-11-3 13 15,-6-7-25-15,0-4-6 16,0-8-2-16,5-3-28 0,7-3 5 16,15-22-137-16,0 2-203 15,2 1-361-15</inkml:trace>
  <inkml:trace contextRef="#ctx0" brushRef="#br1" timeOffset="-115407.98">29257 9078 1149 0,'0'0'198'16,"0"0"-137"-16,0 0 38 16,51 82-54-16,-29-68 60 15,5-7 38-15,1-7-89 16,2 0-10-16,-2-13-35 16,-1-8-2-16,-5-5 14 15,-6-2-20-15,-9-2-1 16,-7 1 0-16,0 1-15 0,-9 3 14 15,-12 5-4-15,-3 6 5 16,-4 11 6-16,-4 3-6 16,1 13 0-16,1 17 2 15,5 5-2-15,4 5 0 16,11-1 0-16,7-2 0 16,3-7 3-16,9-7-3 15,15-8-6-15,5-10 4 16,4-5-21-16,3-8 23 15,0-14-60-15,-2-8-101 16,-2-4 26-16,-7-1 43 16,-6-1 84-16,-5 2 8 0,-5 6 7 15,-4 5 73-15,-2 9 41 16,-3 7-19-16,0 7-12 16,0 7-89-16,0 16 0 15,0 10 29-15,0 4-29 16,4 5 23-16,8-6-24 15,7-3 1-15,2-10 10 16,0-6-1-16,-3-7-10 16,-6-10 19-16,-4 0-18 15,-6-11 33-15,-2-13-34 16,0-4-46-16,-10-4 46 16,-2-4-28-16,-3 0 28 15,4 2 0-15,7 1 3 0,4 6-13 16,0 7 10-16,10 10 0 15,10 6-18-15,2 4 18 16,1 0-14-16,3 16 13 16,1 1-33-16,-2 1 33 15,-1-1-33-15,-4-5-84 16,2-11-48-16,-3-1-339 16,-5 0-427-16</inkml:trace>
  <inkml:trace contextRef="#ctx0" brushRef="#br1" timeOffset="-115167.39">29964 8537 1287 0,'0'0'332'0,"0"0"-202"0,0 0-76 16,0 0-54-16,0 0 0 15,-11 90 82-15,11-15-26 16,13 20-22-16,3-3 22 15,-1-20-48-15,-2-21 2 16,-4-17-10-16,0 2-3 16,-1 0-15-16,-1-3-38 15,-6-10-133-15,-1-16-159 16,-3-7-187-16,-7 0-217 0</inkml:trace>
  <inkml:trace contextRef="#ctx0" brushRef="#br1" timeOffset="-114951.27">30001 9043 646 0,'0'0'410'0,"0"0"-125"15,9-71-135-15,5 51 6 0,3 8-65 16,0 8-58-16,2 4 24 16,-1 0-34-16,2 4-7 15,-1 8 21-15,-2 0-37 16,-1 0 0-16,-3 4 0 16,2 3 0-16,-3 6 9 15,3 1 7-15,-3 2-1 16,2-1 7-16,0-4-13 15,0-3-10-15,1-8 1 16,-3-7-66-16,4-5-8 16,-4-3-214-16,-4-11-451 0</inkml:trace>
  <inkml:trace contextRef="#ctx0" brushRef="#br1" timeOffset="-114806.43">30228 8808 1355 0,'0'0'479'15,"0"0"-416"-15,0 0-63 16,0 0 0-16,0 0-26 16,0 0 25-16,0 0-27 15,45 70-317-15,-23-50-395 0</inkml:trace>
  <inkml:trace contextRef="#ctx0" brushRef="#br1" timeOffset="-114522.58">30547 8906 1075 0,'0'0'278'0,"0"0"-191"0,0 0-37 16,3 102-6-16,-1-65-24 15,3-3 31-15,2-7-29 16,-1-7-22-16,0-8 41 16,-2-6-40-16,-1-6 29 15,1 0 76-15,-1-16-58 16,-1-13-21-16,-1-2-27 15,-1-6 6-15,0-2 38 16,0-1-15-16,0 5 16 16,2 7 36-16,5 8-80 15,3 8-1-15,3 5-1 0,2 7-55 16,4 0-35 0,17 22-78-16,-5-1-110 0,-1-1-436 0</inkml:trace>
  <inkml:trace contextRef="#ctx0" brushRef="#br1" timeOffset="-113935.92">31087 8914 1132 0,'0'0'554'0,"0"0"-433"16,0 0 31-16,0 0-76 16,0 0-12-16,0 0-19 15,0 0-37-15,-82 9-13 0,63 21 5 16,1 4 0-1,7 1 12-15,8-1-5 0,3-8-7 16,6-2 0-16,14-11-23 16,4-4 11-16,6-9-6 15,4 0-22-15,3-18 39 16,0-7 1-16,-2-7 0 16,-2-7-9-16,-7-3 9 15,-6-7 0-15,-10 0-6 16,-7-4 5-16,-3 3-8 15,0 9 18-15,-7 13 4 16,-1 12 23-16,-2 15-36 16,1 4-12-16,-3 25 11 15,0 13 1-15,4 11 10 16,7 6-9-16,1 2 5 0,9-6 1 16,13-6-1-1,5-9-12-15,3-11 2 0,3-11-31 16,-2-9 34-16,2-8-2 15,-3-3 3-15,-3-18 14 16,-4-7-2-16,-6-5-12 16,-4-5 0-16,-7-1 0 15,-4 0 10-15,-2 8-10 16,0 5 7-16,0 11-7 16,-3 14-1-16,1 2-33 15,2 26 25-15,0 11 9 16,3 5 7-16,15 3-6 15,9-3 1-15,6-6 21 0,5-9-15 16,1-9-16 0,2-8 5-16,-1-11-55 0,-10-8-166 15,-14-10-1098-15</inkml:trace>
  <inkml:trace contextRef="#ctx0" brushRef="#br1" timeOffset="-113026.13">21801 9885 651 0,'0'0'186'0,"0"0"-105"16,0 0 107-16,0 0 57 16,0 0-155-16,0 0-72 15,0 0 4-15,-8 54 58 16,8-8 61-16,0 7-60 15,8 4-36-15,3-1 15 16,1-4-50-16,1-6-10 16,0-10 0-16,-1-10-33 15,1-6 9-15,-1-8-132 16,-1-11-70-16,8-5-104 16,-5-15-2-16,0-5-13 0</inkml:trace>
  <inkml:trace contextRef="#ctx0" brushRef="#br1" timeOffset="-112464.14">22024 10110 785 0,'0'0'180'16,"0"0"-99"-16,0 0 46 15,20 88-37-15,-11-50 23 16,6-4-2-16,2-7-37 16,4-10 19-16,6-9-39 15,0-8-45-15,1 0 40 16,-1-17-30-16,-5-8-1 15,-5-6 2-15,-4-3-8 16,-10-2-13-16,-3 3 1 16,-8 5-44-16,-14 5 35 0,-6 9-46 15,-2 9 19-15,-1 5 35 16,1 19-39-16,5 12 31 16,3 9 3-16,6 4 1 15,9 2 5-15,7-5 8 16,12-8 16-16,18-8 38 15,10-11-61-15,11-9 21 16,2-5-22-16,0-11 6 16,-1-13 4-16,-6-5-10 15,-9-6-18-15,-5-1 12 16,-7-1-33-16,-7 1 38 16,-2 5-8-16,-3 6 9 15,-2 8-1-15,1 10 1 0,2 7 0 16,4 1 29-1,1 19-22-15,2 8 53 0,1 6-19 16,-1 2-34-16,-6-1 32 16,-3-1-24-16,-9-4 19 15,-3-6 22-15,-3 0-46 16,-16-4 13-16,-7-6-23 16,-2-7 6-16,-2-6 11 15,2-1-17-15,3-1 1 16,5-11-1-16,7 0-88 15,8 1-32-15,10-3-129 16,14 5-282-16,6-1-135 0</inkml:trace>
  <inkml:trace contextRef="#ctx0" brushRef="#br1" timeOffset="-111083.27">23109 10099 481 0,'0'0'537'0,"0"0"-450"15,0 0-25-15,0 0 74 16,0 0 33-16,-85 106-31 16,80-68-1-16,5 4-51 15,0-5-25-15,20-4-7 16,6-7-53-16,7-7 16 0,3-13-17 15,1-6 0-15,0-3 13 16,-1-22-13-16,-4-6 8 16,-3-6-8-16,-5-5-40 15,-4 1 22-15,-7 4-8 16,-5 7 5-16,-5 9 20 16,-3 8 1-16,0 12 0 15,0 1 0-15,0 22-19 16,0 10 18-16,0 7 1 15,0 1-3-15,9-1-3 16,8-8 12-16,6-9-6 16,7-11 10-16,1-9 3 15,2-2-11-15,0-16-2 0,-5-9 10 16,-5-7-4 0,-7-5-5-16,-9 2-1 0,-7-1 13 15,0 5-4-15,-19 6-9 16,-7 8 0-16,-2 7 1 15,-2 10 15-15,-1 2-15 16,1 19-1-16,3 8 4 16,7 6 4-16,6 1-8 15,8-4 0-15,6-5 1 16,4-9 1-16,18-6-2 16,7-12 0-16,8 0 6 15,2-12-6-15,2-10-6 16,-1-6-29-16,-6 0-44 15,-4 0-1-15,-6 4 39 16,-5 7 41-16,-2 8 0 0,-7 8 0 16,-2 1 0-16,0 17 7 15,-2 9 16-15,2 7 50 16,0 0-52-16,5-2-1 16,0-6 17-16,5-7-37 15,2-10 31-15,0-6-18 16,1-2-12-16,0-10 42 15,0-11-43-15,-3-3 7 16,-2-3-7-16,-1 0 12 16,-3 4-25-16,-3 8 11 15,0 5-29-15,-3 10 31 16,-1 0-43-16,1 15 43 0,-2 10-6 16,5 0 11-1,-2 0-7-15,4-6 2 0,4-7 0 16,-2-6 18-16,5-6-11 15,-1 0-4-15,0-11-1 16,0-8 18-16,-1-5-21 16,-2-1 1-16,-1 0-30 15,-4 3 29-15,-1 7-57 16,-1 7 30-16,-1 6 0 16,-2 2-51-16,2 11 78 15,5 10 2-15,-1 5 10 16,7 1 56-16,4-6-66 15,4-4 7-15,5-9-3 0,3-8 6 16,-1 0 16 0,1-15-18-16,-3-7-8 0,-2-8 18 15,-5-5-19-15,-5-2 0 16,-7-3 0-16,-4-2-2 16,-7-5 2-16,-4-3 0 15,-16-7 9-15,-7-2 37 16,-6 2-38-16,2 9 17 15,4 13 23-15,9 14-40 16,5 16 48-16,4 5-45 16,2 29-10-16,4 24 13 15,3 24-13-15,7 24-1 16,12-6 0-16,2-17 0 16,-3-23-6-16,-5-21 6 15,2 2 0-15,0-1 0 0,0-2-27 16,-5-13-18-16,-5-9-9 15,-4-11-12-15,-1 0 39 16,-1-21-129-16,-11-6 99 16,-6-7 47-16,1-4 20 15,1 4 25-15,9 3 31 16,7 6 4-16,0 11 16 16,9 6-77-16,11 8 3 15,6 0 48-15,4 5-60 16,4 6 27-16,3 0-27 15,4-1 1-15,0-3-26 16,14-1 18-16,-13-2-156 16,-6-3-329-16</inkml:trace>
  <inkml:trace contextRef="#ctx0" brushRef="#br1" timeOffset="-110937.72">24958 10261 1126 0,'0'0'812'0,"0"0"-732"15,0 0-26-15,0 0-53 16,0 0 0-16,0 0-1 16,0 0-123-16,35 38-86 15,-19-50-599-15</inkml:trace>
  <inkml:trace contextRef="#ctx0" brushRef="#br1" timeOffset="-110332.2">25546 9997 1167 0,'0'0'594'0,"0"0"-515"15,0 0-64-15,0 0 10 16,0 0-19-16,0 0 8 16,-97-27 58-16,67 27-70 15,1 0 8-15,-1 16-10 16,4 9-19-16,2 4 7 15,6 8 14-15,9 4-2 16,9-3 8-16,0-4-7 16,14-8-2-16,11-9-4 15,7-10-6-15,2-7 5 0,0-8 6 16,0-18-1-16,-5-9-21 16,-5-7-56-16,-5-6-2 15,-7-5 32-15,-5-3 27 16,-7 1 21-16,0-1 0 15,-7 10 1-15,-5 7 24 16,1 16-25-16,3 16 73 16,5 7-57-16,1 30-4 15,2 26-3-15,0 4-8 16,8 6 13-16,11 0 12 16,6-14-16-16,5-2-13 15,5-15 3-15,3-13 0 16,4-12 14-16,1-10 27 0,-2-15-8 15,-3-16-8 1,-5-9-24-16,-6-5-2 0,-10-3-7 16,-7-1 8-16,-9 6-1 15,-1 7 1-15,0 11 0 16,-7 19 10-16,0 6-4 16,0 26-8-16,4 15 2 15,3 9-1-15,0 1-5 16,14-2 6-16,10-9-2 15,6-10-50-15,4-11-166 16,21-19 17-16,-7 0-85 16,-5-12-283-16</inkml:trace>
  <inkml:trace contextRef="#ctx0" brushRef="#br1" timeOffset="-109560.02">26298 9956 1015 0,'0'0'317'0,"0"0"-97"15,0 0-85-15,0 0-134 16,0 0 62-16,0 0 23 15,3 104-18-15,-3-61-13 16,1-3-36-16,6-7-18 16,-2-8 24-16,-2-10-19 15,0-7-6-15,-1-8 23 16,-1 0-17-16,1-18 16 16,1-9-22-16,1-3 1 15,2-7-1-15,1 1 0 16,4 3-47-16,4 4 21 15,1 9-19-15,5 11 44 0,3 9-8 16,3 0 9-16,2 7-9 16,4 4 19-16,2 0-10 15,1-6 0-15,-2-4 17 16,-1-1-15-16,-3-6-1 16,-7-9 0-16,-6-4 0 15,-10-3-1-15,-7 0-9 16,0 1 8-16,-10 3-10 15,-11 4 0-15,-3 9 11 16,-1 5 0-16,-1 8-9 16,7 21 9-16,1 12 0 15,9 3 0-15,6 6 9 16,3-4 25-16,11-5-21 0,12-7-3 16,9-12 9-16,4-9-19 15,2-12-10-15,4-1 1 16,-3-17-35-16,-2-13 19 15,-2-7-90-15,-7-2 30 16,-7-2 78-16,-6 2-14 16,-7 8 20-16,-5 9 1 15,-3 13-6-15,0 9-11 16,0 14 24-16,-1 15-7 16,-1 9 42-16,2 4-2 15,2-1 33-15,18-5-31 16,6-9-42-16,10-8 57 15,4-12-1-15,1-7-15 0,-1-9-3 16,-1-16-38-16,-10-9 0 16,-7-7-27-16,-12-2-47 15,-10-1 58-15,-5 3-38 16,-20 5 40-16,-8 12-5 16,-4 12 38-16,-2 12-19 15,2 6 0-15,1 21 0 16,5 10 5-16,7 4 23 15,9 2 13-15,12-7 6 16,3-3-39-16,15-10-16 16,15-6-31-16,25-10-127 15,-6-7-139-15,-1 0-691 0</inkml:trace>
  <inkml:trace contextRef="#ctx0" brushRef="#br1" timeOffset="-108891.39">27522 9927 1565 0,'0'0'324'16,"0"0"-226"-16,0 0-95 16,0 0 21-16,0 0-11 15,0 0-12-15,0 0 12 16,-70 51 44-16,61-13-57 16,8 0 25-16,1-2-25 15,10-3 15-15,16-7-10 16,6-6-5-16,10-8 0 15,1-10-9-15,5-2 7 16,-3-12-33-16,-2-13 3 0,-6-9-30 16,-4-4 62-16,-8-10-17 15,-6-1-5-15,-11-20-21 16,-8-15-53-16,-19-14 39 16,-12 6 33-16,1 22 24 15,8 24 57-15,11 26-11 16,2 8 5-16,0 8-22 15,3 4-29-15,2 29 0 16,4 27 0-16,0 28 0 16,16 25 45-16,11 2-24 15,3-20 4-15,-5-27-2 16,-7-26-15-16,-3-10-10 16,0-2 2-16,-3-2-9 0,-5-6 0 15,-5-12-31-15,-2-6-28 16,-9-7-62-16,-9-20-73 15,-5-4 138-15,3-5 65 16,3-1 49-16,5 3 30 16,11 8-15-16,1 3 11 15,7 8-43-15,13 4-21 16,5 2-9-16,3 5 10 16,2 0-11-16,1 2 23 15,1 0-17-15,-4 2 12 16,0 0 47-16,-1 0-42 15,-4 13 18-15,-1 7-2 0,0 7-14 16,-3 5 39 0,1 4-40-16,-2-2-4 0,-1-5-14 15,-1-6 0-15,-4-8-14 16,-1-10 4-16,-1-5-69 16,-4-17-53-16,-3-9-348 15,-3-3-629-15</inkml:trace>
  <inkml:trace contextRef="#ctx0" brushRef="#br1" timeOffset="-108755.27">28065 9679 1654 0,'0'0'320'0,"0"0"-207"16,0 0-113-16,0 0-13 0,0 0 4 16,0 0 6-1,0 0-86-15,-3 53-146 0,14-36-656 16</inkml:trace>
  <inkml:trace contextRef="#ctx0" brushRef="#br1" timeOffset="-108584.09">28283 9844 1375 0,'0'0'274'0,"0"0"-186"15,36 101-62-15,-20-57-11 16,1-2-2-16,-2-9 9 15,-1-7-13-15,0-9-9 16,-1-15-98-16,-2-2-303 16,-5-3-727-16</inkml:trace>
  <inkml:trace contextRef="#ctx0" brushRef="#br1" timeOffset="-108394.23">28474 9836 1498 0,'0'0'513'15,"0"0"-407"-15,0 0-100 16,0 0 19-16,-30 109 43 16,19-69-45-16,3-1 26 15,5-6-49-15,3-3-9 16,0-10-23-16,4-7-81 16,22-13-77-16,-3-5-309 15,1-11-417-15</inkml:trace>
  <inkml:trace contextRef="#ctx0" brushRef="#br1" timeOffset="-108096.45">28625 9902 1307 0,'0'0'382'0,"0"0"-219"15,0 0-126-15,0 0 13 16,0 0-50-16,-24 87 43 16,24-53-6-16,0-3-37 15,6-4 43-15,13-7-41 16,3-9-2-16,4-5 23 15,2-6-17-15,-1-3-6 16,-2-13 22-16,-1-8-21 0,-6-3 29 16,-7-1-14-1,-7-2-1-15,-4 4 23 0,0 1-22 16,-14 3 27-16,-5 5 2 16,-3 6-19-16,-5 5 13 15,1 6-39-15,1 0-26 16,3 11-3-16,4 10-62 15,11 15-13-15,5-4-151 16,2-4-816-16</inkml:trace>
  <inkml:trace contextRef="#ctx0" brushRef="#br1" timeOffset="-107751.52">29042 9864 1633 0,'0'0'312'0,"0"0"-239"16,0 0-50-16,0 0 8 15,0 0-31-15,-88-22 12 16,82 38-12-16,5 4-26 16,1 5 18-16,4 0-82 15,17 3-4-15,8-1-87 16,6 1-49-16,1-5 30 15,-2 0 58-15,-4-1 107 16,-3-3 35-16,-9-2 76 16,-6 0 68-16,-11 0 110 15,-1 0 7-15,-11-1-69 16,-12 0-74-16,-2-4-58 16,-2-1 15-16,-2-5-55 0,3-2-20 15,-10-4-14-15,6 0-164 16,3-7-579-16</inkml:trace>
  <inkml:trace contextRef="#ctx0" brushRef="#br1" timeOffset="-104432.08">21146 11255 362 0,'0'0'225'0,"0"0"-169"16,0 0-10-16,0 0 42 15,0 0 61-15,0 0-43 0,0 0-25 16,29 58 13-1,-20-58-42-15,-1 0-30 16,-2 0 24-16,-3-10-10 0,-1 0-5 16,-2-1 6-16,0-2-37 15,-2 1 19-15,-7 3 13 16,-3-1 4-16,-3 4-7 16,0 3-28-16,-1 3 9 15,1 0-7-15,2 1-3 16,0 17 0-16,3 3-9 15,3 3 5-15,4 1 3 16,3-4 1-16,0-4 0 16,1-5-1-16,11-7 2 15,0-5-1-15,3 0 0 16,-3-2 1-16,-2-10 19 0,-1 0-19 16,-3-3 6-16,-3 1 19 15,-3 1-11-15,0 4 26 16,0 0 10-16,-7 4-26 15,-8-1 8-15,0 2-26 16,-6 4 5-16,2-3-7 16,-1 3 2-16,2 0-8 15,6 0 1-15,2 0 0 16,4 0 31-16,5 0-22 16,1 0-3-16,0 0-6 15,0 0-3-15,17 0 3 16,8 0 30-16,10 3-15 0,8 1 32 15,5-1-47-15,0 0 19 16,-2 1 16-16,-7-1-33 16,-6 2 32-16,-10-1-20 15,-9 1-13-15,-5-3 30 16,-8 1-18-16,-1-1-9 16,0 1 60-16,-13-1-38 15,-8 1 20-15,-7-2-41 16,-9 2-4-16,-4-3 12 15,-2 0-12-15,0 0-1 16,4 0 0-16,7 0 0 16,9-4-1-16,11 1 1 15,5 1 0-15,7 0-6 16,0 2-18-16,14 0 15 16,13 0 8-16,10 7 1 0,9 0 0 15,4 3 2-15,3-3 2 16,1-2 11-16,-3-5-5 15,-3 0-10-15,-8 0 31 16,-9 0-19-16,-11 0 5 16,-14 0-16-16,-6-5 12 15,-8 0 6-15,-19-2-19 16,-12-1 0-16,-11 0-9 16,-10 1 5-16,-6 1 3 15,-1 1 2-15,2 2 4 16,6-1 11-16,15 4-15 0,14 0-2 15,15 0-4 1,10 0-13-16,5 0 6 0,5 0-7 16,15 0 19-16,11 5 1 15,10 2 10-15,4-1-11 16,4 0 0-16,-1-1 0 16,0-1 2-16,-6-1-1 15,-5 0 4-15,-9-1 10 16,-11 0-9-16,-8-2-7 15,-8 3 1-15,-1-3 0 16,-10 0 21-16,-17 0-21 16,-10 0 6-16,-9 2-3 15,-5-2 4-15,-6 0-8 16,-3 0 1-16,5 0 0 0,7 0-9 16,13 0 10-1,17 0-1-15,12 0 0 0,6 0-23 16,12 2 4-16,18 3 7 15,10 1 9-15,9-2 2 16,3-2 2-16,1 0 4 16,-4-2 9-16,-7 0 0 15,-7 0-14-15,-11 0 0 16,-8 0 1-16,-8 0 11 16,-8 0-11-16,0 0 17 15,-17 0 1-15,-12 0-13 16,-11 0-12-16,-7 0 6 15,-5 0 0-15,-2 0 0 16,6 0 0-16,5 0 0 0,11 0 2 16,13 0-2-16,11 0 0 15,8 0-23-15,13 0 0 16,18 9 12-16,11-3 12 16,9 1-1-16,4-1 0 15,-3-4 13-15,-1-2-13 16,-11 0 0-16,-7 0 2 15,-12 0 8-15,-8 0-4 16,-10 0-6-16,-3 0 3 16,-7 0 12-16,-16 0-8 15,-9 0-7-15,-10 0 0 16,-1 0 3-16,-3 0-2 16,5 0-1-16,7-3 0 15,9-2 6-15,8 3-14 0,11-1 8 16,6 0 0-16,0 0-7 15,13 1 4-15,9-1 3 16,4 0 0-16,4 1-26 16,2 2 25-16,17 0-76 15,-9 0-49-15,-4 0-370 0</inkml:trace>
  <inkml:trace contextRef="#ctx0" brushRef="#br1" timeOffset="-101263.09">22027 10997 894 0,'0'0'311'0,"0"0"-197"16,0 0-11-16,0 0-27 15,0 0 47-15,0 0 1 0,0 0-74 16,-3-5-11-16,3 5-27 16,6 0-10-16,6 0 58 15,6-3-27-15,5 0-6 16,2 1-16-16,5-3 6 15,3-2-17-15,2 0 0 16,1-1 0-16,-3-2 6 16,-2 2-6-16,-7-1-7 15,-6 4-9-15,-5 0-62 16,-8 5 17-16,-4 0-101 16,-1 0-23-16,-9 10 28 15,-7 2-337-15,-3-1-326 0</inkml:trace>
  <inkml:trace contextRef="#ctx0" brushRef="#br1" timeOffset="-95016.83">22123 11033 235 0,'0'0'251'0,"0"0"-125"15,0 0-18-15,0 0 42 16,0 0 8-16,0 0-18 16,0 0-44-16,0 0-46 15,0 0 37-15,0 0-29 0,0 0 1 16,0 0 18-1,0 0-57-15,0 0 24 0,0 0-12 16,0 0-25 0,0 0 32-16,0 0-30 0,0 0 12 15,0 0-1-15,0 0-8 16,0-1-11-16,0-3-1 16,6-1 0-16,0 0 3 15,1-1-2-15,2 2-1 16,-1-1 16-16,1 1-4 15,-1 0-8-15,1 1-4 16,-1 0 5-16,-1 0-6 16,4 2 2-16,-4-2 0 15,2 2 9-15,-1-2-3 0,2 2-7 16,-1-1 0-16,2-4 0 16,0 4 9-16,0-3-2 15,-1 1 13-15,-1 1 1 16,-1 0-14-16,-1 1-7 15,0 0 0-15,1 1 0 16,-2 1 3-16,0 0-1 16,0 0-2-16,1 0 11 15,1 0 1-15,1 0-12 16,3 0 0-16,-2 0 1 16,1 0 13-16,2 0-13 15,-4 0 8-15,-1 0-9 16,-2 0 4-16,-1 0-4 15,-2 0 0-15,0 0 0 16,-1 0 4-16,-1 0-3 0,1 1-1 16,1 3 0-16,-2-1 13 15,2 0-14-15,-1 0 1 16,-1 0 0-16,-1 0 1 16,0-1 0-16,0 4-1 15,0-4 0-15,0 2 3 16,0 1-3-16,0 1 1 15,-3 1-1-15,-3 0 6 16,0 2 0-16,-1-1-6 16,-3 1 0-16,-1 1-1 15,-2-1 0-15,1 4 2 16,-2-4 8-16,-1 2 2 16,2-2-11-16,0 2 0 15,0-1 0-15,0-2-7 0,3 2-2 16,-1-2 18-16,-1 3-7 15,3 0 1-15,-1-1-2 16,-3 0-2-16,2 4 1 16,-2-3-3-16,1 3-6 15,0 0 10-15,-2 1-1 16,2 1 9-16,-1 0-1 16,3-1-16-16,-1 1 8 15,2-2-1-15,2 1-9 16,2-1 18-16,2-1-8 15,2-1 2-15,1 1 4 0,0 1-12 16,0 0 6 0,0 0 0-16,0 4-8 0,0-1 9 15,1-1-1-15,1 1 7 16,-2-2 0-16,0-1-8 16,0-1 1-16,0-2-3 15,0-1-4-15,0-2 9 16,0-1-2-16,0 0 9 15,0-6-7-15,0 2-4 16,0 0 2-16,0-1-1 16,0-2-7-16,0 3 16 15,0-3-7-15,0 0-1 16,0 0-2-16,0 0 1 0,0 0-4 16,3 0 5-16,1 0 1 15,4 0 0-15,3-6 8 16,3-5-7-16,4-2 6 15,1-1-10-15,-1 0 2 16,1 4-5-16,0 3-1 16,-2 2 8-16,3 4-2 15,-1 1 32-15,2 0-11 16,1 0 4-16,-1 1-14 16,0 4-9-16,-3-2 27 15,-1-2-22-15,-3 2 4 16,-2-2-4-16,-1 1 8 15,-1-1-16-15,-4 1 1 16,-1-2 0-16,-1 0-6 16,-2 0 7-16,-1 0-1 0,2 0 0 15,3 0 3-15,0-3-14 16,1-7-10-16,3 3-57 16,6-8-10-16,-3 4-247 15,-1 3-592-15</inkml:trace>
  <inkml:trace contextRef="#ctx0" brushRef="#br1" timeOffset="-92696.72">22722 11350 593 0,'0'0'493'15,"0"0"-416"-15,0 0-48 16,0 0 8-16,0 0 33 16,0 0 33-16,0 0-42 0,20-36-34 15,-17 33 24 1,0 3-27-16,2 0 2 0,2 0 9 15,0 0-19-15,2 3 41 16,4 8-41-16,-2 3-16 16,2 3 29-16,-1 2-23 15,-1 3 9-15,-1 0-4 16,-2 3-2-16,-4-1-9 16,-4 0 0-16,0-2 0 15,0-2 4-15,0-3-3 16,-4-4 38-16,-1-6 27 15,2-3-57-15,3-3 16 16,-2-1-12-16,2 0-13 16,0 0 43-16,-2-9-31 15,0-5 5-15,-1-6-14 0,2-4 17 16,-1-5-29-16,2 0 9 16,0 0 0-16,0-1-21 15,12 5 21-15,0 2 0 16,4 6-9-16,-1 3 6 15,2 5-4-15,-1 5 7 16,0 4 0-16,0 0-8 16,1 13-2-16,2 6 10 15,-2 7 0-15,2 1 10 16,-3 2 4-16,-2 0-14 16,-2-3 10-16,-4-2-7 15,-3-6-1-15,-2-3-2 0,-2-5 0 16,-1-6 1-1,0-1 2-15,0-3-2 0,0 0 24 16,0 0 13-16,0-3-31 16,-1-7-14-16,-4-6 3 15,2-1-20-15,0-4 8 16,1-1 3-16,2-2-5 16,0 2 16-16,6 2-38 15,9 3 15-15,0 4-3 16,1 2 6-16,3 6 13 15,0 4 15-15,0 1-6 16,1 0 0-16,1 6-3 16,-2 8 3-16,-1 5 2 15,0 4 4-15,-3 2 21 16,-2 2-21-16,-2-2 0 0,-2-2 6 16,-2-5-5-16,-1-2-7 15,-2-5 0-15,-1-2-6 16,0-4 6-16,0-3 0 15,-1-2 0-15,-2 0 0 16,1 0-5-16,2-6-2 16,2-6 1-16,-1-8-20 15,1 1 25-15,-1-3-21 16,2-2-19-16,0-1 4 16,3 3-44-16,-2 4 50 15,1 3 0-15,0 6 7 16,-1 4 16-16,-3 5-3 15,1 0-26-15,-1 2 36 0,1 12 0 16,1 4 1 0,3 3 23-16,0 5-5 0,3-2 17 15,4 1-28-15,3-3 3 16,-1-4 12-16,5-4-13 16,-3-5-2-16,-1-4 3 15,-2-5-9-15,-5 0 56 16,0-3-15-16,-4-8-5 15,-2-6 8-15,-3 0-45 16,-3-6 13-16,0 1-13 16,0-2 1-16,0 1-13 15,-11 3 12-15,-2 1-16 16,-2 4 16-16,-3 3-38 0,0 3-6 16,-3 3-59-1,2 3 20-15,-1 3 43 0,4 0-38 16,2 6-6-16,3 8 42 15,5 3 7-15,4 2 35 16,2 2 0-16,0 0 30 16,9 1 48-16,9-3-21 15,1-6-12-15,4-3 0 16,4-6-38-16,0-4 82 16,-1 0-38-16,1-14-22 15,-2-7 18-15,1-6-37 16,-4-5 15-16,1-6 5 15,-4-5-29-15,-2-2 37 16,-4-4-29-16,-3-2-8 0,-4 0 18 16,-3 5-13-1,-3 5-8-15,0 9 2 0,0 7 0 16,-6 8 0-16,-1 4 1 16,1 11 8-16,0 2 7 15,2 0-15-15,-1 15-1 16,0 9 0-16,2 6-1 15,3 5-7-15,0 6 16 16,0 5-7-16,6 1 5 16,8 3 4-16,1-1-19 15,4-2 9-15,4-8-1 16,2-5-2-16,3-9 6 16,2-9-3-16,0-9 29 15,-2-7-29-15,1 0 29 0,-3-7-29 16,-2-8 1-16,-3-3 8 15,-3-2-7-15,-3-4-2 16,-3 2 12-16,-6-2-4 16,-2 0-16-16,-4 0 4 15,0 3-6-15,0 3 2 16,-1 3 1-16,-5 5 7 16,1 5-13-16,2 5-19 15,2 0 11-15,-1 11-2 16,2 9 20-16,0 3-6 15,0 5 10-15,2 0-1 16,7 0 7-16,2-3-6 0,3-1-1 16,1-7 0-16,3-3 0 15,-1-3 8-15,0-5-8 16,0-4 7-16,-5-2 2 16,0 0 3-16,-1 0-8 15,0-7-4-15,1-6 1 16,1-3 8-16,-1 2-9 15,2-1 0-15,-1 4 2 16,2 4-2-16,0 6 0 16,1 1-14-16,1 0 3 15,2 14 11-15,-2 2 0 16,-1 2 18-16,-4 5 14 0,-3-4-31 16,-6 0 25-1,-3 1-26-15,0-3 7 16,-15 0 7-16,-5-4-13 0,-2-3-1 15,-3-7 0-15,0-1-12 16,1-2-43-16,4-7-111 16,5-5-172-16,8-1-415 0</inkml:trace>
  <inkml:trace contextRef="#ctx0" brushRef="#br1" timeOffset="-92214.24">24785 10968 846 0,'0'0'186'0,"0"0"-140"16,0 0-38-16,0 0 12 16,0 0 39-16,0 0 95 15,0 0-50-15,0 71-31 16,6-37 69-16,3 12-19 16,3 8-16-16,4 5-12 15,0 3-94-15,0-2 20 16,-4-7-21-16,-2-6-3 15,-4-9-12-15,-6-7-38 16,0-7-173-16,0-11-356 0</inkml:trace>
  <inkml:trace contextRef="#ctx0" brushRef="#br1" timeOffset="-91973.04">24805 11358 411 0,'0'0'803'0,"0"0"-712"16,0 0-49-16,0 0 35 15,0 0 105-15,89-20-12 16,-53 17-94-16,1 0-14 16,5-1-8-16,-2 1-54 15,-2-1 20-15,-3-3-20 16,-8 0-21-16,-3-3 7 0,-3-7-76 15,-9 2-129-15,-5 0-340 16</inkml:trace>
  <inkml:trace contextRef="#ctx0" brushRef="#br1" timeOffset="-91750.27">25042 10985 1260 0,'0'0'208'0,"0"0"-171"16,0 0-37-1,0 0 68-15,0 88 53 0,12-47 3 16,4 7-31 0,2 1-69-16,4 2 7 0,-2-3-31 15,-1 6-14-15,-4-11-95 16,-6-11-441-16</inkml:trace>
  <inkml:trace contextRef="#ctx0" brushRef="#br1" timeOffset="-91336.7">25330 11431 1156 0,'0'0'285'0,"0"0"-180"16,0 0-78-16,0 0 64 0,0 0 24 15,0 0-32-15,0 0 27 16,71 69-64-16,-69-49-15 16,-2 3-1-16,-2-1-23 15,-13-1-7-15,-1-2 0 16,-5-3-4-16,0-5-17 16,3-4 27-16,2-4-6 15,5-3 0-15,4 0-6 16,4-10-4-16,3-7-35 15,0 0 2-15,1-1 42 16,11 3-4-16,1 5 5 16,0 5 3-16,0 5 11 0,2 0-14 15,0 3 29 1,1 8-17-16,1 1 53 16,1 1-28-16,2-6-1 0,0 1 25 15,4-7-60-15,-2-1 8 16,2 0-9-16,-1-13-58 15,0-4-8-15,7-11-97 16,-6 2-323-16,-6 2-431 0</inkml:trace>
  <inkml:trace contextRef="#ctx0" brushRef="#br1" timeOffset="-90744.86">25898 11012 894 0,'0'0'340'0,"0"0"-245"15,0 0-35-15,0 0 34 16,0 0 2-16,-15-82-4 16,5 74 14-16,-1 3-46 15,-4 2-14-15,-3 3-42 16,-4 0 3-16,-3 0 26 15,-4 14-32-15,0 2 6 16,3 4 1-16,1 0-1 16,5 2-7-16,5 0 0 15,5-1-5-15,7-2 4 16,3 0 2-16,0-1 4 0,8 0-2 16,9-1 13-1,6-1-16-15,3 0 0 0,6-6 1 16,2 2 8-16,2-4-9 15,1 1 0-15,2-3-9 16,1 0 25-16,-1 0-16 16,-3 1 0-16,-2 0 9 15,-2 5 30-15,-7-1-33 16,-3 5-6-16,-7 0 0 16,-3 4 13-16,-7 3-10 15,-5 0-3-15,0 3 0 16,-6 1 12-16,-14-2-11 15,-3-3-1-15,-6-6 0 16,-1-4 9-16,-2-7-8 16,-3-5 1-16,-1 0 5 0,0-10 36 15,2-5-28-15,3-2 2 16,4 1-17-16,3 2 8 16,5 3-16-16,5 4 8 15,4 3-47-15,-5 2-40 16,4 2-266-16,1 0-750 0</inkml:trace>
  <inkml:trace contextRef="#ctx0" brushRef="#br1" timeOffset="-88903.58">26702 11321 1128 0,'0'0'228'0,"0"0"-130"16,0 0-66-16,0 0 93 15,0 0 48-15,0 0-113 16,107-14-7-16,-68 11-21 16,6 0-16-16,4 0 76 15,-3 2-49-15,2 1-24 16,-8 0 3-16,-5 0-16 15,-7 0-7-15,-7 0 1 16,-6 0-31-16,-5 0 30 16,-4 0-37-16,-4 0-26 15,-2 0 8-15,0 0-96 0,0 0-64 16,0-4-288 0,-5-6 127-16,-1 2 36 0</inkml:trace>
  <inkml:trace contextRef="#ctx0" brushRef="#br1" timeOffset="-88468.64">27173 11235 183 0,'0'0'357'0,"0"0"-80"16,0 0-23-16,0 0-60 16,0 0-56-16,0 0-35 15,0 0-87-15,-1-2-16 16,1 8 7-16,0 10 46 16,4 5 47-16,2 6-27 15,2 2-28-15,-4 3-8 16,2-4-36-16,-1-5 0 15,-1-5-1-15,-1-7 1 16,0-5 5-16,-3-6-6 0,0 0 19 16,0-2 32-16,0-15-42 15,0-4 13-15,0-9-22 16,-4-3-2-16,-1-4 0 16,1-1 3-16,-1 5-1 15,1 5 9-15,2 6-2 16,1 6-14-16,1 8 7 15,0 7-25-15,0 1 19 16,12 4-12-16,5 13 18 16,6 4 0-16,5 2 3 15,2 3-4-15,2 1 1 16,-6-2 0-16,-3-4-1 0,-7-2 1 16,-9-5 0-16,-7-4 0 15,0-1 14-15,-1-1-2 16,-12-2-12-16,-2-2-1 15,-5-1-1-15,5-1-185 16,4-2-319-16</inkml:trace>
  <inkml:trace contextRef="#ctx0" brushRef="#br1" timeOffset="-87725.48">27764 10985 1709 0,'0'0'212'0,"0"0"-165"16,0 0-47-16,0 0 0 15,0 0 2-15,64-82-1 16,-30 64-1-16,5 0 0 16,4 4-6-16,1 4-3 15,-1 3 9-15,-3 7 0 16,-4 0 1-16,-5 7 5 15,-5 6-8-15,-7 6 2 16,-6 3-11-16,-8 4 10 0,-5 4 2 16,-6 6 0-16,-16 7 19 15,-10 5-13-15,-7 1-12 16,-4 4 5-16,0-6 0 16,1-1-8-16,4-6 14 15,5-4-6-15,6-8 3 16,10-9-1-16,7-7-3 15,7-8 1-15,3-4-15 16,2 0 15-16,15-6 0 16,7-6 14-16,4-3 19 15,4 6-33-15,1 1 26 16,-1 8-3-16,1 0-22 16,3 11 44-16,-1 7-30 15,-1 0-6-15,-3 1 1 16,-4-5-10-16,-5-5-25 0,1-9-57 15,-7-5-129-15,-3-9-517 16</inkml:trace>
  <inkml:trace contextRef="#ctx0" brushRef="#br1" timeOffset="-86462.19">28362 11070 1435 0,'0'0'345'0,"0"0"-290"15,0 0-54-15,0 0 5 16,0 0 6-16,0 0 22 16,55 73 21-16,-42-34-46 15,-2 5 44-15,1-2-37 0,0-3 0 16,-5-4 19-16,1-6-28 16,-3-8-7-16,-2-8 0 15,-1-5 1-15,0-7 1 16,-2-1 13-16,1-1 1 15,1-15 24-15,2-8-32 16,2-7-8-16,3-4 0 16,4-4-19-16,1 0 18 15,2 6-18-15,-1 8 19 16,3 10-12-16,-4 12 6 0,2 3-3 16,-2 20-9-1,0 13 18-15,0 7 8 16,1 3-8-16,0-2 12 15,1-2 13-15,1-10-13 0,0-8-12 16,-2-9 0-16,2-10 0 16,-2-2 9-16,1-11-2 15,3-15-5-15,-2-9-2 16,2-2-23-16,-2-7 15 16,-3 0-10-16,0 4-13 15,-2 7 22-15,-5 10 6 16,-1 17 3-16,-1 6-9 15,-2 17-27-15,-2 12 36 16,2 8 0-16,2-1 1 16,-1-3 0-16,5-8 13 0,5-6 4 15,2-11 7-15,5-7-16 16,0-1 1-16,3-11-10 16,-1-10-25-16,1-6 19 15,-3-4-6-15,-1-1 12 16,-3 2-13-16,-5 6-16 15,-2 8 7-15,-3 11 5 16,-4 5-42-16,-2 12 53 16,1 14-5-16,1 5 11 15,3 1 18-15,3-6-8 16,4-6 14-16,4-8-5 16,2-8-18-16,3-4 43 15,-4-2-32-15,2-16 5 16,-5-7-6-16,-4-6-11 15,-6-1-10-15,-5-5-4 0,0-1-18 16,-18 1 32 0,-3 2-24-16,-4 7 23 0,1 9-11 15,0 14 2-15,5 5 2 16,-1 17 0-16,3 15 8 16,4 8 1-16,7 4 11 15,6-2 16-15,0-3-6 16,17-8-11-16,8-8-22 15,7-9-8-15,2-9-39 16,3-5 33-16,0-9-58 16,-1-14-12-16,-3-7 28 15,-2-6 28-15,-1-5 39 16,-4-4 0-16,-6-5 0 0,-5-3 19 16,-5-2-8-1,-5 1 14-15,-5 4 32 0,0 13-48 16,0 11 64-16,-3 17-28 15,-5 9-29-15,-3 12 5 16,-4 23-10-16,0 22-11 16,2 2 49-16,4 6-42 15,6 4 30-15,3-15-37 16,6 1 0-16,12-9 20 16,4-10-13-16,1-11-7 15,0-11 0-15,3-8-22 16,-1-6 22-16,-1-4 2 15,0-16 8-15,3-7 3 0,-1-4-13 16,3-2-29-16,-1-1-6 16,0 5-1-16,-2 10 26 15,-3 9 4-15,-4 10-8 16,-5 3 12-16,-5 19 4 16,-6 7 49-16,-3 6 21 15,0 1-12-15,-9-2 44 16,-10-3-42-16,-2-4-19 15,0-5-43-15,-4-2-1 16,4-8-98-16,7-4-151 0</inkml:trace>
  <inkml:trace contextRef="#ctx0" brushRef="#br1" timeOffset="-84753.38">30510 10827 1139 0,'0'0'358'0,"0"0"-247"16,0 0 29-16,0 0-32 15,0 0-7-15,0 0-36 16,0 0-48-16,-54-37 22 16,29 37-30-16,-2 0-9 15,-9 0 3-15,2 9 6 0,1 4-10 16,3 1 1 0,8-1 0-16,7 1-13 0,6 1 13 15,6 0 0-15,3-1-1 16,4 3-24-16,15-5 12 15,6 1 7-15,8-4 3 16,8 0-20-16,4-2 4 16,6 1 0-16,0-2 9 15,-1 2-8-15,-2 4 18 16,-8 1 0-16,-7 3 0 16,-9 0-2-16,-10 1 23 15,-6-1-21-15,-8 1 22 16,0 0-9-16,-15 0 45 0,-10 0-31 15,-9-1-14-15,-10-2 16 16,-3-1-15-16,-3-4-2 16,1-4-12-16,7-2 10 15,5-3-3-15,9 0-6 16,10 0 5-16,6-3-6 16,9-6-37-16,3-1-47 15,16-10-68-15,10 2-168 16,4 0-309-16</inkml:trace>
  <inkml:trace contextRef="#ctx0" brushRef="#br1" timeOffset="-84347.34">30881 10867 1265 0,'0'0'373'0,"0"0"-288"16,0 0-84-16,0 0 6 15,0 0 46-15,0 0-23 16,-56 91 38-16,50-52 5 16,4 0-63-16,2 3 21 15,12-1-30-15,12-4 6 16,8-6-1-16,7-8 0 16,3-7-7-16,4-12 1 15,-1-4-8-15,-3-1 8 16,-2-18 9-16,-7-6 8 15,-8-4 27-15,-9-4-35 16,-9 0 22-16,-7-1-18 0,-1-4-12 16,-19 4 52-16,-10 0-28 15,-6 4 6-15,-8 7-1 16,-3 8-29-16,-3 11-2 16,-1 4-8-16,3 8-22 15,4 12 13-15,8 4-32 16,7 3-12-16,10 0-48 15,13 7-112-15,6-5-353 16,0-8-414-16</inkml:trace>
  <inkml:trace contextRef="#ctx0" brushRef="#br1" timeOffset="-83904.9">31444 11117 1167 0,'0'0'206'15,"0"0"-135"-15,0 0-19 16,0 0 40-16,88 36 54 16,-76-25-43-16,-6 5 7 15,-5 1-53-15,-1 4 5 16,-7 4 1-16,-17 4-63 15,-7 4 31-15,-8 0-31 0,-2-2 8 16,3-2-1 0,6-5 1-16,10-4-8 0,9-7 0 15,8-4-2 1,5-4-5-16,12-3 7 0,16-2 0 16,11 0 6-16,3 0-6 15,1-2-1-15,-1-4-5 16,-5-2 6-16,-4 3 1 15,-5 0 0-15,-5 3-1 16,-5 1 30-16,-5 1-24 16,-6 0-7-16,-2 0 1 15,-2 0-17-15,0 0 0 16,1 0-10-16,-4 0-82 0,2 0-211 16,-2 1-777-16</inkml:trace>
  <inkml:trace contextRef="#ctx0" brushRef="#br1" timeOffset="-81927">22166 12093 552 0,'0'0'209'0,"0"0"-91"16,0 0 33-16,0 0-17 16,0 0 34-16,0 0-31 15,0 0-75-15,49-5 40 16,-34 2-54-16,4 0-7 16,-1 0 30-16,0 2-65 15,2-1 15-15,-4 2-21 16,0 0 13-16,-2 0-12 15,-1 0 1-15,-2 0-2 16,-4 0 0-16,1 0-24 16,-4 0-50-16,-1 0-69 0,-3 0-39 15,0 0-103-15,0 0-225 0</inkml:trace>
  <inkml:trace contextRef="#ctx0" brushRef="#br1" timeOffset="-81335.86">22256 12118 709 0,'0'0'229'16,"0"0"-183"-16,0 0-12 0,0 0 57 15,0 0 1-15,-50 86 18 16,41-66-17-16,3 2-20 15,2-2 4-15,2 0-38 16,2-4 21-16,0-3-35 16,0-3-18-16,0-3 25 15,0-3-32-15,5-1 16 16,1-3 4-16,0 0-5 16,3 0 8-16,0-2-23 15,1-6 16-15,5-2-10 16,0-4-5-16,3 5-1 15,3-2 6-15,-2 4-5 16,3 5-2-16,2 2-4 16,2 2-5-16,1 13 10 15,0 4 30-15,-1 4-8 0,-3 1 2 16,-4 2-17-16,-6 0 0 16,-5-3-7-16,-3 1 0 15,-5-2 5-15,0-2-4 16,0-4 11-16,-11 0-6 15,-4-1 4-15,-6-2-10 16,-4 0 0-16,-5-3 0 16,-3-2 1-16,-3-3 0 15,2-5 9-15,0 0-8 16,5 0 7-16,5-3-9 16,8-6 0-16,6 1-2 15,4 2-6-15,3 2 16 16,3 0-1-16,0 2-7 15,0-1-37-15,0 2-11 0,10-2-110 16,4 1-97-16,-1 2-364 16</inkml:trace>
  <inkml:trace contextRef="#ctx0" brushRef="#br1" timeOffset="-79835.33">22697 12354 26 0,'0'0'768'0,"0"0"-675"15,0 0-60-15,0 0 78 16,0 0 40-16,0 0-1 15,0 0-83-15,70-22 23 16,-58 38 73-16,3 7-96 16,0 3 10-16,1 6-38 15,-2-1-38-15,-2 0 46 16,-5-4-26-16,-1-2-8 16,-1-4 9-16,-4-9-15 15,1-1-8-15,0-7 1 16,-2-2 0-16,0-2 10 0,0 0 2 15,0-5 11-15,0-9-4 16,-2-6-10-16,-3-6-15 16,2-5 6-16,3-5-36 15,0 0 24-15,0 2-15 16,6 4 20-16,9 6-2 16,2 9-23-16,3 6 32 15,1 9-9-15,-1 0-4 16,2 16 13-16,-1 8 0 15,1 6 9-15,-2 3 36 16,-1 1-37-16,-4-3-7 16,-2-4-1-16,-5-6-3 15,-2-5-3-15,-3-10 12 0,-2-3-6 16,-1-3 37-16,0 0-36 16,0-7 17-16,0-10-18 15,0-5-24-15,0-5 17 16,6-3-11-16,1 1-19 15,3 2 7-15,4 4-41 16,0 7 38-16,4 8-2 16,-2 8 1-16,2 2 27 15,0 17 14-15,3 9 3 16,1 5 44-16,2 4-42 16,2-3 16-16,2-6-28 15,2-7 6-15,-2-7 13 16,-3-11-19-16,-1-3 13 15,-3-3 6-15,-3-14-13 16,-2-7-12-16,-4-1 4 0,-1-3-22 16,-4 2 18-16,-4 3 6 15,-1 4 0-15,-1 9 0 16,-1 6-8-16,2 4-27 16,-1 9-19-16,4 15 32 15,1 3 9-15,5 5 21 16,3-6-8-16,5-3 0 15,5-9 8-15,0-7-8 16,2-7 0-16,-1 0 1 16,-4-8 5-16,-5-13-6 0,0-3 10 15,-7-5-10-15,-2-3-1 16,-7-1 0-16,0-1-25 16,-5 2-9-1,-12 3 17-15,-6 3-88 0,-3 8-6 16,-2 9 11-16,3 9 27 15,3 2 55-15,3 20-9 16,9 11 20-16,4 6 8 16,6 5 29-16,3 0 23 15,19-3 33-15,8-5-56 16,6-7 0-16,6-10-29 16,-1-10 9-16,5-9-5 15,-1-6-2-15,3-19 9 0,-2-12 0 16,-3-10-11-1,-5-6-1-15,-7-4-13 0,-9 0 14 16,-11-1 8-16,-8 2-8 16,-3 8 13-16,-6 6 25 15,-7 11-36-15,-1 14 35 16,5 13 10-16,-1 6-15 16,4 26 7-16,0 17-38 15,4 21 30-15,2 1 27 16,0 2-56-16,14-1 25 15,8-17-27-15,7 2 1 16,3-12 8-16,4-13 0 16,3-11-9-16,-2-11 0 15,-2-6 9-15,-6-3-1 16,-2-16-7-16,-7-3-1 16,-2-5 22-16,-2-3-22 15,-3-2-31-15,1 1-59 0,1 2-12 16,0 4 62-16,3 8 20 15,-1 9 13-15,3 7-8 16,1 1 2-16,-1 7 9 16,2 13 4-16,-2 6 27 15,0 5 78-15,-7 1-55 16,-2 1-15-16,-6-5 48 16,-5-1-58-16,-1-3 33 15,-17-3-31-15,-6-4-18 16,-2-3 15-16,-3-5-24 0,5-8 0 15,2-1-13-15,4-13-220 16,7-6-139-16,8-1-930 0</inkml:trace>
  <inkml:trace contextRef="#ctx0" brushRef="#br1" timeOffset="-79495.73">24985 12012 1392 0,'0'0'218'0,"0"0"-192"16,0 0-26-16,0 0 0 16,8 85 70-16,3-24 41 15,0-1-35-15,1 5 13 16,1 2-80-16,-4-14 7 16,4 2-16-16,-3-13-28 15,-3-10 18-15,-4-13-192 16,-1-8-304-16,-2-9-434 0</inkml:trace>
  <inkml:trace contextRef="#ctx0" brushRef="#br1" timeOffset="-79299.55">25013 12361 466 0,'0'0'1029'15,"0"0"-945"-15,0 0-49 16,0 0 7-16,85 0-10 15,-44-3 68-15,6-2-43 16,3-4-40-16,0-2 16 16,-5 0-33-16,-5-1-8 15,-8-10-60-15,-10 3-217 16,-11 4-375-16</inkml:trace>
  <inkml:trace contextRef="#ctx0" brushRef="#br1" timeOffset="-79097.03">25297 12046 1043 0,'0'0'489'15,"0"0"-447"-15,0 0-15 16,0 0-19-16,0 76 100 16,7-35 29-16,4 7-64 15,1 5-19-15,2 2-17 16,-1-5-36-16,0-3-2 15,2-1-51-15,-2-10-177 16,-4-13-250-16</inkml:trace>
  <inkml:trace contextRef="#ctx0" brushRef="#br1" timeOffset="-78735.99">25628 12438 796 0,'0'0'256'0,"0"0"-3"16,0 0-51-16,52 71-14 16,-47-42-76-16,-5 3-65 15,0 2 19-15,-12-1-35 16,-11 1-31-16,-3-1 31 0,-3-6-30 16,2-6-1-1,5-8 0-15,1-9 7 0,8-4-21 16,7-14 14-16,6-10-68 15,0-9 56-15,14-1-37 16,9 0 48-16,4 7-6 16,3 7 7-16,-3 10 1 15,1 10 12-15,-3 0 20 16,2 7 55-16,1 9-78 16,-1-2 24-16,1 1-34 15,1-6 21-15,-2-9-41 16,16-5 20-16,-9-14-119 15,-2-3-264-15</inkml:trace>
  <inkml:trace contextRef="#ctx0" brushRef="#br1" timeOffset="-78316.39">26220 11987 1197 0,'0'0'665'0,"0"0"-558"15,0 0-107-15,0 0 18 16,-96 2-18-16,65 14-8 16,0 4 8-16,2 3 1 15,7 5 0-15,5-2 10 16,7 1-10-16,6-4-1 16,4 0 0-16,0-2-5 15,18-4-2-15,9-2 7 16,6 0-15-16,8-3 14 0,4 0-46 15,3 3 9-15,-3 0 10 16,-2 5 13-16,-4 2 15 16,-8 2 1-16,-7-1 37 15,-8 3 72-15,-6-2-61 16,-10-2 32-16,0 1-7 16,-7-3-34-16,-11 0 35 15,-7-3-39-15,-5-4-7 16,-3-5 22-16,-4-7-45 15,-2-1 10-15,4-1-16 16,0-11-22-16,5-5-5 16,2-9-97-16,10 3-40 15,5 0-475-15</inkml:trace>
  <inkml:trace contextRef="#ctx0" brushRef="#br1" timeOffset="-77747.19">27063 12289 1000 0,'0'0'304'16,"0"0"-239"-16,0 0-10 16,0 0 37-16,0 0 90 0,95 2-16 15,-57-2-94-15,8 0 1 16,5 0-29-16,2-3-38 15,1-2 29-15,-5 1-34 16,-1 1 26-16,-8-1-16 16,-7 1 4-16,-8 0-15 15,-7 2 1-15,-10 1-1 16,-4 0 11-16,-4 0-5 16,0 0-6-16,0 0 0 15,0 0-22-15,-1-3-13 0,-4 1-132 16,2-1-440-16</inkml:trace>
  <inkml:trace contextRef="#ctx0" brushRef="#br1" timeOffset="-77384.92">27909 12118 1478 0,'0'0'261'0,"0"0"-229"16,0 0-14-16,0 0-18 15,0 0 49-15,0 0 63 16,59 86 2-16,-30-49-82 15,2 2-4-15,3 1-4 16,3-2-23-16,-4-3 48 16,0-5-28-16,-5-5-3 15,-2-6-4-15,-7-5-14 16,-1-4 0-16,-7-6-11 16,-5-1-62-16,-2-3-8 15,-4-3-105-15,0-7-406 0</inkml:trace>
  <inkml:trace contextRef="#ctx0" brushRef="#br1" timeOffset="-77099.78">28219 12196 1487 0,'0'0'247'15,"0"0"-193"-15,0 0-47 16,0 0 21-16,-101 69 16 16,71-38 32-16,1 3 15 15,1 2-65-15,2 1 17 16,1 1-22-16,4-7-20 0,6-2 27 16,4-9-28-16,3-4 7 15,6-8-7-15,2-6-26 16,0-2-61-16,19-7-56 15,1-8-219-15,1-2-733 0</inkml:trace>
  <inkml:trace contextRef="#ctx0" brushRef="#br1" timeOffset="-76845.96">28463 12272 1320 0,'0'0'291'15,"0"0"-216"-15,0 0-50 0,0 0-4 16,97-1 79-16,-73-3-41 16,-1 1-36-16,-1-1-2 15,-1 1-15-15,-6 1-12 16,-2 1-6-16,-4 1-89 15,-7 0-68-15,-1 0-157 16,-1 3-432-16</inkml:trace>
  <inkml:trace contextRef="#ctx0" brushRef="#br1" timeOffset="-76636.25">28534 12446 525 0,'0'0'968'0,"0"0"-821"16,0 0-53-16,0 0-18 16,0 0 14-16,0 0-6 15,81-8-69-15,-56 6 30 16,-3 0-44-16,-3 1 10 16,-5 1-11-16,-1-2-45 15,-4 1-91-15,-3 1-401 0</inkml:trace>
  <inkml:trace contextRef="#ctx0" brushRef="#br1" timeOffset="-74291.59">29241 12088 535 0,'0'0'283'0,"0"0"-172"0,0 0 10 16,0 0 63-16,0 0-33 16,0 0-9-16,0 0-31 15,79-22-44-15,-54 17 6 16,0-1-41-16,-1 2-14 15,2-2 11-15,-1 2-28 16,-1-2 8-16,-5 2-9 16,-1-1-28-16,-6 1 28 15,-3 4-86-15,-9-3-62 16,0 3-36-16,-3 0-347 0</inkml:trace>
  <inkml:trace contextRef="#ctx0" brushRef="#br1" timeOffset="-73791.22">29305 12087 348 0,'0'0'231'0,"0"0"-94"16,0 0-49-16,0 0 60 16,0 0-34-16,0 0-39 15,0 0 35-15,-26 54-13 16,26-44-30-16,0-1-22 15,0 2-25-15,6-2 27 16,6 0-23-16,6 0-22 16,0-1 33-16,6-1-35 0,3 1 18 15,1-3-11-15,3-1 8 16,1 6-16 0,-2-3 1-16,-1 6-5 0,-3 0 5 15,-1 5 2-15,-4 4 5 16,-2 2 22-16,-5 3-17 15,-5 0-11-15,-6-1 0 16,-3 0 0-16,-3-2 40 16,-14-2 0-16,-5 0-12 15,-2-5 11-15,-3-3-39 16,-3-5 18-16,1-3-17 16,-3-6 25-16,-1 0 23 15,0-4-41-15,0-11 7 16,3-2 14-16,4-3-29 15,4 4 29-15,7 3-30 0,8 3 6 16,3 6-12-16,4 1 2 16,0 3-28-16,0 0-51 15,15 0-32-15,16 0-34 16,-3 0-202-16,2 0-490 0</inkml:trace>
  <inkml:trace contextRef="#ctx0" brushRef="#br1" timeOffset="-72251.83">29795 12282 1365 0,'0'0'206'0,"0"0"-163"15,0 0-43-15,0 0 14 16,0 0 12-16,0 0-13 15,0 0-5-15,48-20 37 16,-33 37-32-16,0 7 43 16,3 5-21-16,-2 5-16 15,2 0 33-15,-6-3-31 16,-2-1-6-16,-5-6 5 16,-4-5-19-16,-1-7-1 15,0-3 0-15,0-6 1 0,0-3 15 16,0 0 9-16,0 0 25 15,0-13-12-15,0-4-26 16,0-4-13-16,0-5 1 16,0-3-14-16,0-4 3 15,7 2-3-15,5 2-9 16,4 5 23-16,-1 7-42 16,4 7 40-16,-1 10-14 15,-1 0-9-15,0 15 18 16,0 9 14-16,4 10-1 15,-1 4 20-15,2 1-15 16,-2-6-19-16,-2-5 8 16,-3-6 0-16,-4-10 9 15,-1-6-9-15,-4-6 9 16,0 0 33-16,0-11-42 16,3-7 20-16,0-10-20 15,1-3-16-15,2-4 4 0,0 1-5 16,-1 4-31-16,2 8 18 15,-4 7-9-15,0 13 24 16,0 2-11-16,-2 14 11 16,1 11 9-16,0 4 8 15,3 1-2-15,1-5 0 16,4-5 11-16,1-6-13 16,2-9 2-16,2-5-22 15,-3 0 9-15,1-7-32 16,-2-10 39-16,1-5-6 0,-4 0-6 15,-1-3 18-15,-3 4 0 16,0 6-29-16,-4 6-6 16,-1 9-43-16,-1 3-31 15,1 17 97-15,4 6-4 16,1 3 15-16,4-3 0 16,4-6 1-16,2-4-1 15,2-8 2-15,1-8 18 16,1 0 19-16,-2-3-29 15,-2-14 17-15,-2-7-12 16,-6 1-14-16,-6-5 30 16,-6-1-5-16,0 0 32 15,-9 0-13-15,-12 0-20 0,-3 2 14 16,-6 4-19 0,2 7-13-16,1 9 16 0,5 7-22 15,5 3 0-15,5 19-1 16,5 8-8-16,7 6 7 15,0 1 2-15,9-1-2 16,13-5-8-16,6-6 10 16,4-10-41-16,1-8-3 15,1-7-56-15,-3-2 50 16,1-18 12-16,-4-8 37 16,0-9 1-16,-2-7 7 15,-3-7 9-15,-6-6 18 16,-2-15-21-16,-9 6 14 15,-6 0-27-15,0 2-8 16,-2 21 2-16,-5 3 4 0,-4 19 2 16,4 16 5-1,1 5 9-15,-3 26-14 0,-4 25 1 16,2 25 19-16,6 25 108 16,4-7-97-16,1-19-12 15,4-24-19-15,10-20 12 16,5-3-12-16,4 0 0 15,4-5 0-15,1-10 0 16,0-13 25-16,1 0-22 16,-2-19 13-16,-2-10-4 15,-1-8 11-15,-5-6-23 16,1 0 0-16,-7 1-1 16,-1 9-71-16,-6 8 28 0,-2 16 25 15,-2 9-42-15,-2 9 21 16,0 23 40-16,0 9 38 15,0 7 38-15,0 1-66 16,0-3 4-16,3-5-14 16,10-12 0-16,2-7 0 15,1-9 0-15,1-10 0 16,2-3 35-16,4-12-29 16,-2-12 18-16,6-10-24 15,2-4-33-15,4-2 32 16,3 1-71-16,0 9-33 15,-1 8 70-15,-3 15-3 0,-4 7 38 16,-6 14 10 0,-7 16 19-16,-7 10 74 0,-8 2-5 15,-1 2-23-15,-18-2 13 16,-7-5-46-16,-6-3 2 16,-4-9-44-16,-1-6-4 15,-11-11-6-15,9-8-106 16,6 0-275-16</inkml:trace>
  <inkml:trace contextRef="#ctx0" brushRef="#br1" timeOffset="-70675.16">32251 12025 651 0,'0'0'558'0,"0"0"-480"16,0 0-66-16,0 0 55 15,0 0 31-15,0 0 10 0,-100 17-27 16,76-11-62-1,1 1 40-15,-1 2-8 0,4-1-35 16,3 0 15 0,1 2-31-16,2 1 9 0,6 0-3 15,3-2 2-15,4 1-8 16,1 2 0-16,1-1 11 16,17 0-20-16,3 1 9 15,9 0 0-15,4 0-2 16,0-3-3-16,0 2 5 15,1-2 0-15,-2 5 0 16,-2-1 12-16,-4 2-12 16,-5-1 0-16,-7-1 6 15,-3 0 3-15,-11-3-9 16,-1 0 1-16,-4-3 9 0,-14 1 66 16,-9-1-61-16,-4-3 1 15,-6-4-4-15,-3 0 3 16,2 0-12-16,2-4 7 15,5-4-9-15,7 1 1 16,9 1-2-16,8 3-13 16,7 0-38-16,0 2-144 15,21-3-101-15,4-2-313 16,2 0-235-16</inkml:trace>
  <inkml:trace contextRef="#ctx0" brushRef="#br1" timeOffset="-70240.18">32494 11989 1249 0,'0'0'373'0,"0"0"-373"16,0 0-7-16,0 0-8 15,0 0 15-15,0 0 45 16,0 0-1-16,-61 87 8 15,59-51 17-15,2 3-53 16,0 0 3-16,9-2-19 16,9-4-8-16,6-7-3 15,3-7 9-15,2-9-7 0,1-6-1 16,0-4 10 0,-2-2 10-16,-4-12 2 0,-4-3 11 15,-5-2 48-15,-5 2-5 16,-4-3 11-16,-4 1 23 15,-2 1-82-15,0 1-9 16,-5-1 9-16,-7 1-11 16,-4 2 25-16,-1 1-32 15,-4 4-2-15,1 5-5 16,0 2-20-16,-1 3 5 16,-1 0-44-16,4 8-37 15,-1 5 12-15,1 2-51 16,3 6-74-16,4-4-306 15,3-1-124-15</inkml:trace>
  <inkml:trace contextRef="#ctx0" brushRef="#br1" timeOffset="-69908.98">32885 12303 932 0,'0'0'298'15,"0"0"-136"-15,0 0-2 16,0 0-51-16,0 0 21 16,0 0-82-16,-11 83-14 15,-13-57 19-15,-1 3-40 16,-2-3 10-16,6 1-21 16,3-5 10-16,8-2-3 0,7-8-8 15,3-1 6-15,6-6 33 16,18-2-21-16,5-2 26 15,10-1-13-15,3 0-32 16,3 0 25-16,-3 0-24 16,-8 0 15-16,-4 0-10 15,-9 0-6-15,-9 0-15 16,-12-4-111-16,-6-1-240 16,-14-1-762-16</inkml:trace>
  <inkml:trace contextRef="#ctx0" brushRef="#br1" timeOffset="-68287.83">27575 11881 639 0,'0'0'207'0,"0"0"-102"16,0 0 12-16,0 0-26 16,0 0 2-16,0 0-31 15,0 0 40-15,19 13-28 16,-8 6 77-16,2 8-43 15,0 12-79-15,8 17 14 0,6 24-27 16,6 26-9-16,-2 10 11 16,-4-5-12-16,-5-12 2 15,-7-29-3-15,-3-19 1 16,0-12-8-16,0-10 2 16,4 3 0-16,1 0 0 15,5-2 2-15,0-5-2 16,2-8 13-16,0-5-4 15,5-2-9-15,2-3 0 16,6-3 1-16,2-1 12 16,6-3-11-16,4 0 2 15,3 0-4-15,6-3 18 0,3-2-18 16,5-1 0-16,3 3 1 16,1 0 27-16,1 1-28 15,0 2 13-15,-1 0-13 16,3 0 13-16,10 0-13 15,19 2 0-15,20-2 0 16,11 0 34-16,2-10-25 16,-3-2-3-16,-10 1-6 15,2 0 9-15,0 0-7 16,0-1-1-16,1 0-1 16,-1 3 10-16,-5-2-7 15,-6 1-5-15,-6 2 2 16,-6-1-4-16,-4 2 3 0,-5 3 1 15,-2 1 0-15,-4-2-1 16,-3 5-6-16,0 0-2 16,0 0-6-16,1 0-15 15,-13 0 30-15,-9 0-51 16,-13-2 51-16,-3-4-16 16,11 2-22-16,5-3 14 15,10-1 7-15,-4 4 6 16,-2-1 9-16,1 0 2 15,0 3-3-15,-1-1-6 16,-1 2-53-16,1-1-54 16,-2 1 28-16,-2 0 42 15,0 1 39-15,-2 0-18 0,1 0-20 16,0 0 20 0,-1 0-5-16,-4 4 29 0,-7 2-5 15,-4-1 6-15,-3 0 60 16,-3-5-3-16,0 0-21 15,-3 0-14-15,-2 0-15 16,-4 0-7-16,-6-3 35 16,-5-2-9-16,-7-1 40 15,-6 2-5-15,-3 0 9 16,-3-2-3-16,0-1-66 16,0 1 7-16,-3-3-8 15,2-2-28-15,-1 0 21 16,2-4-77-16,0-3 4 15,0-3 78-15,0-5-13 16,0-2 15-16,0-3 1 0,-2 0 18 16,-5-6 37-16,-2-4-21 15,-6-5-13-15,-2-7 1 16,-5-5-14-16,-2-5-3 16,-1 0 0-16,1 2-5 15,3 9 23-15,5 12-23 16,5 12 50-16,4 13 53 15,2 10-58-15,4 5-46 16,-3 0-11-16,1 14 11 16,1 6 14-16,1 2-14 15,1 1 11-15,0-2-11 16,0 0-47-16,0-6-169 0,0-4-718 16</inkml:trace>
  <inkml:trace contextRef="#ctx0" brushRef="#br1" timeOffset="-67017.05">21223 13768 950 0,'0'0'321'0,"0"0"-168"16,0 0-82-16,0 0-13 15,0 0 74-15,0 0-40 16,0 0-16-16,-7 0-32 15,7 0-36-15,0 0 50 16,4 0-49-16,7 0 3 0,7 0 20 16,4 0-18-1,6 0-14-15,5 0 0 0,4 0 1 16,4 0 2-16,2-3 7 16,-3-1 11-16,-4 0-1 15,-7-1-9-15,-9 1-12 16,-8 2 1-16,-6 0-3 15,-2 2 3-15,-4 0 0 16,0 0 19-16,0 0 34 16,-13 0-47-16,-5 0 5 15,-9 0-11-15,-6 0-6 16,-3 0-4-16,-2 3 10 16,2 0 0-16,3 1-2 15,5-3 13-15,6 1-20 16,4 0 9-16,3-2 0 0,6 0 0 15,3 0 0-15,3 0 0 16,0 0 1-16,3 0-1 16,0 0-1-16,0 0-15 15,0 0 4-15,0 0 2 16,0 2 5-16,7 1-17 16,7-1-25-16,-1 3-158 15,-1-4-386-15</inkml:trace>
  <inkml:trace contextRef="#ctx0" brushRef="#br1" timeOffset="-60363.04">22291 13592 67 0,'0'0'92'16,"0"0"-72"-16,0 0-8 16,0 0 6-16,0 0-16 15,0 0-3-15,0 1 1 16,0 2 0-16,0-2 0 0,0 0 0 15</inkml:trace>
  <inkml:trace contextRef="#ctx0" brushRef="#br1" timeOffset="-60106.48">22291 13592 692 0</inkml:trace>
  <inkml:trace contextRef="#ctx0" brushRef="#br1" timeOffset="-59555.27">22291 13592 692 0,'8'-51'275'0,"-8"51"-131"0,0 0-50 0,0 0 42 0,0 0 23 15,0 0-107-15,6-4-27 16,4-4-9-16,5-3-8 16,3 1-5-16,4-1-3 15,2 3 0-15,1 2 3 0,-2 2-3 16,1 4 7-16,-3 0 5 15,-5 7-2-15,-1 4-10 16,-6 4 0-16,-4 2 0 16,-5 5 19-16,0 2-6 15,-10 4 17-15,-10 0-11 16,-4 0-9-16,0-3-4 16,0-5 2-16,2-6-8 15,4-3 28-15,3-7-19 16,4-4-8-16,5 0-1 15,1 0 0-15,3-7-1 16,2-6-48-16,0-3-9 16,0 1 40-16,13-2-50 15,2 3 17-15,5 1 26 16,3 4 6-16,0 4 18 0,2 5 1 16,2 0 0-1,1 9 29-15,-1 8-22 0,-1 5 23 16,-5 3-15-16,0 4-6 15,-7 0 66-15,-5 2 0 16,-4 0 23-16,-5-1-19 16,-2-1-62-16,-11-1 24 15,-7-6-17-15,-2-1-24 16,-3-6 45-16,-1-2-34 16,-1-7 5-16,-2-5 19 15,-3-1-26-15,2-2 6 16,-1-13-15-16,3-2 7 0,4 0-14 15,5 0 7 1,7 5-1-16,6 4 1 0,4 5-50 16,2 3-9-1,8 0-92-15,7 3-110 0,4 3-112 0</inkml:trace>
  <inkml:trace contextRef="#ctx0" brushRef="#br1" timeOffset="-58037.11">22791 13803 942 0,'0'0'178'0,"0"0"-146"16,0 0-5-16,0 0-7 15,0 0 76-15,0 0 45 16,0 0-72-16,92 33 43 16,-71-6-18-16,-4 4-45 15,-3 0 13-15,-3 2-37 16,-6-4 5-16,-4-2 20 16,-1-5-48-16,0-7 24 15,0-4-14-15,0-4-12 16,-1-6 47-16,-2-1-21 15,0-3 22-15,-1-11-18 16,1-9-23-16,2-6-14 0,1-8 2 16,0-5-42-1,8-4 32-15,7 6-53 0,4 4 31 16,2 10 30-16,0 11-17 16,3 10 23-16,-2 5-8 15,2 15 9-15,-5 15 16 16,4 8 0-16,-4 5 22 15,-1 1-17-15,-3-4-11 16,-3-6 20-16,-3-6-22 16,-2-8-7-16,-4-7 22 15,-2-6-21-15,1-7-2 16,0 0 1-16,-1-4 17 16,1-12 2-16,2-9-20 0,2-2 1 15,3-6-2-15,1-1-59 16,4 4 11-16,1 7 10 15,0 7-5-15,-1 12 34 16,2 4 7-16,-2 9 3 16,0 13-6-16,-1 7 18 15,1-2-12-15,0 0 0 16,0-6 1-16,4-6 31 16,0-8-2-16,1-7 3 15,3 0-1-15,1-10-23 16,1-11-9-16,1-4 0 15,-3-3-12-15,-3 1 11 0,-5 2 2 16,-3 6-1 0,-3 12 0-16,-1 7-7 0,-1 3-19 15,1 23 11-15,3 7 15 16,2 2 3-16,5 0-3 16,5-5 9-16,7-9 21 15,0-10-24-15,4-8 3 16,0-3-9-16,-3-9 1 15,-3-12-1-15,-6-6 0 16,-9-4-15-16,-8-3 7 16,-4-2-47-16,-3 2 33 15,-18 2-10-15,-6 6 16 16,-3 6 7-16,-1 9 10 16,1 11-1-16,3 6 7 15,4 19 2-15,5 9-9 0,6 5 0 16,7 1 0-1,5-2 26-15,2-7-7 0,17-8 3 16,9-6-19-16,5-12 18 16,5-5-21-16,2-2 0 15,-1-18-14-15,-1-10 13 16,-5-7-28-16,-3-8 29 16,-5-5-8-16,-8-4 10 15,-4-2-8-15,-10-1 6 16,-3 2 0-16,0 6-2 15,-11 6 3-15,-5 8-1 16,2 14 2-16,5 14-2 16,1 7-9-16,3 21-1 0,4 33 10 15,1 29 1 1,3 24 17-16,15-5 4 0,4-23 4 16,1-29-17-16,0-24-5 15,5-2-4-15,9-2 0 16,3-7 12-16,0-10-11 15,0-5-1-15,-5-16 4 16,-7-14 10-16,-7-6-25 16,-6-7 11-16,-7-4 0 15,-8 2-16-15,0 3 16 16,0 12-18-16,-6 13 17 16,-2 16-38-16,2 4 33 0,2 30 0 15,1 10 6 1,3 10 31-16,0 1-25 0,0-6 8 15,4-9-14-15,9-10 12 16,4-12 4-16,1-8-15 16,1-9 6-16,2-1 34 15,3-19-31-15,1-9-10 16,5-8 0-16,1 0-5 16,4-1 4-16,1 7 2 15,-2 9-1-15,-3 16 24 16,-1 6-18-16,-3 13-6 15,-5 15 23-15,-7 5-22 16,-6 3 49-16,-9-1-19 16,0 0-2-16,-12-6-5 15,-6-2-24-15,1-9-9 0,-6-12-74 16,8-6-146-16,3 0-1395 16</inkml:trace>
  <inkml:trace contextRef="#ctx0" brushRef="#br1" timeOffset="-57376.96">25175 13701 1440 0,'0'0'256'16,"0"0"-202"-16,0 0-17 15,0 0-2-15,0 0 0 0,0 0 4 16,0 0-38 0,-71 47 0-16,71-15 31 0,0 8-31 15,2 3 43-15,16 2-9 16,3-5-33-16,9-4 33 15,4-5-35-15,6-10 10 16,-1-10-10-16,-2-8 7 16,2-3-7-16,-3-17 8 15,-7-12-7-15,-2-5 26 16,-7-9-25-16,-7-4 6 16,-7-3 23-16,-6 0-30 15,0 3 49-15,-18 1-19 0,-4 7-12 16,-7 5 55-1,-3 5-52-15,-4 9 18 0,0 4-25 16,-1 9-3 0,2 7 6-16,1 0-18 0,4 12 0 15,4 9-6-15,5 2-39 16,7 5-4-16,6 3-41 16,6-1-41-16,2-1 23 15,19 7-186-15,5-6-207 16,3-7-447-16</inkml:trace>
  <inkml:trace contextRef="#ctx0" brushRef="#br1" timeOffset="-56980.14">25613 13817 370 0,'0'0'1234'0,"0"0"-1058"0,0 0-135 15,91-15 34-15,-57 15 16 16,2 1-42-16,-1 15 13 15,-3 6-12-15,0 5-38 16,-7 5 31-16,-7 2-20 16,-8 0 8-16,-7 2 21 15,-3-1-52-15,-9-3 22 16,-13 0-22-16,-5-6 6 16,0-5 2-16,2-6-7 15,-1-7-1-15,4-8 0 16,1 0-4-16,5-13-10 15,4-10-55-15,9-5-18 0,3 0 56 16,5 3 10 0,15 8 21-16,3 8 15 0,2 9-9 15,3 0 25-15,-1 6 6 16,2 9-9-16,-1 3 43 16,-1-1-38-16,-3-3-13 15,-2-4-9-15,-1 0-11 16,3-7-28-16,17-3-89 15,-6-3-140-15,-4-8-1022 0</inkml:trace>
  <inkml:trace contextRef="#ctx0" brushRef="#br1" timeOffset="-56601.86">26815 13851 1513 0,'0'0'248'0,"0"0"-196"15,0 0-24-15,0 0 128 16,106 0-67-16,-59 0 14 16,6 0-29-16,4 0-55 15,-1 0 24-15,1-5-43 16,-7-4-33-16,9-6-35 15,-14 3-153-15,-11 2-916 0</inkml:trace>
  <inkml:trace contextRef="#ctx0" brushRef="#br1" timeOffset="-55733.41">27897 13648 1375 0,'0'0'209'0,"0"0"-146"16,0 0-2-16,0 0-1 15,-23-75-19-15,23 56-41 16,11-1 10-16,7 4 0 16,7 3-10-16,6 4 0 15,7 9 19-15,3 0-12 16,1 12 29-16,2 17-36 15,-6 7 14-15,-7 9-9 16,-11 8-4-16,-11 5 6 16,-9 2-7-16,-12 0 16 15,-16-7-14-15,-10-5-2 16,-4-7 0-16,-2-7 10 0,-1-8-8 16,3-6-2-16,7-7 0 15,6-8 13-15,10-5-13 16,7-6 0-16,10-15-21 15,2-2 20-15,6-1-40 16,15 1 34-16,4 6 5 16,4 6 4-16,4 8-2 15,3 3 37-15,2 1-12 16,4 15 42-16,0 3-59 16,-1-1-3-16,-2-1-5 15,-3-4-19-15,-3-7 10 0,-2-6-64 16,5-1-144-1,-9-12-128-15,-8-3-361 0</inkml:trace>
  <inkml:trace contextRef="#ctx0" brushRef="#br1" timeOffset="-54530.65">28456 13798 1060 0,'0'0'266'0,"0"0"-223"15,0 0-6-15,0 0-8 16,0 0 67-16,100 27 49 15,-72 0-63-15,0 4-2 16,-2 2-43-16,-2-1-36 0,-6-2 44 16,-6-4-17-1,-6-2 3-15,-2-6-6 0,-4-5-13 16,0-3-4-16,0-8 33 16,0-2-11-16,-4-2 21 15,-1-16-51-15,2-7-5 16,3-6-4-16,0-6-19 15,0 1 1-15,13 2-15 16,3 10-1-16,3 9 42 16,0 12-13-16,4 3 14 15,-3 13-2-15,2 14-2 16,-2 4 4-16,0 3 0 16,-1-1 0-16,-1-2 31 15,1-9-15-15,-2-6 10 16,-1-7-4-16,1-9-12 0,0 0-5 15,2-15-5-15,1-9-21 16,1-7 21-16,-3-3-46 16,-2-3 2-16,0 2 43 15,-3 8-19-15,-1 9 20 16,-2 11-13-16,-1 7-25 16,0 12 37-16,-1 13-15 15,2 4 16-15,1 1-1 16,2-5 19-16,2-5-18 15,6-11 12-15,2-4-4 16,2-5 32-16,3-2-39 16,-1-13 8-16,-4-4-9 15,-2-3-12-15,-6 2 11 0,-4 4-9 16,-1 6-5 0,-4 10 14-16,0 0-30 0,4 12 25 15,1 10 4-15,3 2 0 16,3-2 1-16,5-5 1 15,1-5 0-15,3-9 14 16,-1-3-8-16,-1-5-4 16,-1-12-2-16,-6-8 11 15,-4-3-11-15,-7-3 0 16,-6-2 0-16,0 0 1 16,-19 1 0-16,-5 4-1 15,-6 4 0-15,1 9 0 16,1 7-6-16,3 8 6 15,4 9 0-15,8 18-2 16,6 8-2-16,7 6 4 0,0 3 0 16,20-4 2-16,10-8 4 15,8-8-6-15,4-10 1 16,3-6-18-16,1-8 17 16,-2-3 0-16,-4-18-1 15,-3-9 1-15,-5-11 1 16,-8-6-1-16,-5-7 13 15,-6-4 27-15,-5-3-40 16,-8 4 32-16,0 3-32 16,0 10 2-16,-10 11-8 15,2 14 16-15,2 15-10 16,1 4 0-16,-1 28-12 0,-1 15 12 16,3 20 0-16,1 2 0 15,3 3 10-15,0-1-9 16,13-13 10-16,7-2 1 15,3-12 1-15,3-11-13 16,0-13 0-16,1-9-7 16,-3-7 7-16,2-1 8 15,1-19 11-15,-2-10 2 16,3-5-11-16,2-5-20 16,0 1 3-16,1 4-41 15,0 9 48-15,-2 15-12 16,-4 11 2-16,-7 8 9 15,-2 21 2-15,-8 7 5 16,-5 5 15-16,-3 1-10 16,-6-4 46-16,-12-6-20 0,-3-3-9 15,0-9-13-15,2-6-15 16,1-14-39-16,3 0-122 16,6-5-801-16</inkml:trace>
  <inkml:trace contextRef="#ctx0" brushRef="#br1" timeOffset="-53931.5">30995 13545 1719 0,'0'0'101'16,"0"0"-101"-16,0 0-19 15,0 0 4-15,-109-34 15 16,76 34 62-16,-1 0 3 16,-1 3 18-16,1 9-83 15,3 3 9-15,4 2-9 16,5-2 7-16,7 2-8 15,1-2 1-15,8 0 0 16,6-2-6-16,0-3 4 0,5 1-5 16,16-3-11-16,5-2-25 15,7-2 42-15,6-1-8 16,7-2 9-16,2 2-7 16,4 0 8-16,3 2-7 15,-1 5 6-15,-5 2-2 16,-3 2 2-16,-5 4 2 15,-8 2 14-15,-8 2 19 16,-6 3-26-16,-10 1-3 16,-7 3 12-16,-2-3-17 15,-11 1 45-15,-13-2-37 16,-7-6 0-16,-6-4 14 16,-8-8-11-16,-3-5-9 0,-2-2 10 15,-2-3-13-15,5-14 49 16,6-3-23-16,6-5-9 15,10-2-17-15,10 1-22 16,9 2-24-16,6 4-9 16,0 6-38-16,23 5-29 15,3 6-218-15,1-2-339 0</inkml:trace>
  <inkml:trace contextRef="#ctx0" brushRef="#br1" timeOffset="-53503.76">31387 13571 1066 0,'0'0'345'0,"0"0"-261"15,0 0-28-15,0 0-31 16,0 0 77-16,0 0 41 15,-52 101-70-15,49-60-8 16,3 1-49-16,3 3-9 16,16-3 15-16,9-1-21 15,5-10 6-15,6-6-1 16,4-9 4-16,1-10-18 16,-1-6 8-16,-3 0 0 15,-6-14 37-15,-5-8-20 16,-10-7 15-16,-5-3 19 0,-10-7-36 15,-4 0 19-15,-3-1-12 16,-16-2 3-16,-5 6 35 16,-6 6-28-16,-4 6 5 15,0 10-37-15,-4 9-10 16,-1 5 2-16,-1 0-29 16,3 10-14-16,4 8 23 15,3 9-73-15,10-4-60 16,6-5-480-16</inkml:trace>
  <inkml:trace contextRef="#ctx0" brushRef="#br1" timeOffset="-52963.49">31952 13779 743 0,'0'0'215'16,"0"0"-47"-16,0 0 44 16,0 0-28-16,0 0-75 15,86 38 30-15,-78-26-56 16,-3 1-32-16,-5 4 27 15,0 4-32-15,0-1-6 0,-9 2 9 16,-11 0-49-16,-5 1 19 16,-5-1-19-16,-1 0 2 15,0-3 10-15,1 1 1 16,6-4 0-16,6-1 2 16,6-3-14-16,6-2-2 15,6-5-5-15,0-3-15 16,15 0 21-16,9-2-21 15,9 0 21-15,5-4-1 16,3-8 4-16,-1 0-4 16,2 1 1-16,-5 2 0 15,-1 1 6-15,-5 3 13 16,-2 4 27-16,-6 1 22 0,0 0-43 16,-7 0 17-1,-1 0-25-15,-4 0-11 0,-4 0 2 16,-1 0-8-16,1 0-30 15,-2 0-22-15,-2 0-75 16,0 0-99-16,-3 0-924 0</inkml:trace>
  <inkml:trace contextRef="#ctx0" brushRef="#br1" timeOffset="-51175.7">22515 14587 1092 0,'0'0'241'16,"0"0"-115"-16,0 0-4 0,0 0 12 16,0 0-64-1,0 0-29-15,0 0 10 0,-13-20-43 16,23 14-8-16,7-1 0 16,5-1 8-16,5 2 19 15,4-1-17-15,0 0 5 16,2 1 2-16,-3 0-11 15,-2 1-7-15,-6 1 1 16,-3 2-17-16,-6 2 8 16,-6 0-47-16,-4 0-90 15,-3 2-57-15,0 2-171 16,-4 3-168-16</inkml:trace>
  <inkml:trace contextRef="#ctx0" brushRef="#br1" timeOffset="-50733.78">22607 14541 217 0,'0'0'809'0,"0"0"-670"16,0 0-85-16,0 0 20 15,0 0 11-15,-89 85 7 16,77-61-24-16,3 0-33 16,3-2 38-16,3-1-28 15,3-6-7-15,0-3 8 16,2 1-45-16,11-9 29 15,5 1-22-15,6-5-8 16,6 0 13-16,2 0-6 16,6-3 9-16,1-2-4 15,2 5-3-15,-2 0-10 16,0 5 1-16,-5 12 0 16,-4 5 15-16,-6 6-13 0,-9 4 12 15,-8 2 20-15,-7-1-33 16,0 0 15-16,-19 0-7 15,-6-3-8-15,-7-4 26 16,-4-6-26-16,-4-4 12 16,-1-5 22-16,2-5-17 15,1-6 17-15,5 0-15 16,5-1-19-16,4-9 25 16,9-1-26-16,4 0-14 15,8 3 5-15,3 2-47 0,3 0-47 16,28 2-91-1,-1-1-203-15,1 3-412 0</inkml:trace>
  <inkml:trace contextRef="#ctx0" brushRef="#br1" timeOffset="-49381.05">23036 14825 1136 0,'0'0'265'16,"0"0"-190"-16,0 0-70 16,0 0 14-16,0 0 21 15,0 0 11-15,0 0 25 16,84-10 36-16,-61 36-59 0,-1 8-15 16,-2 4-9-16,-7 4-28 15,-7-4 56-15,-2-3-35 16,-4-9-5-16,0-4 3 15,0-10-6-15,0-5-14 16,0-5 14-16,0-2-13 16,-4-2 76-16,1-15-66 15,-1-7-2-15,2-8 0 16,2-4-9-16,0-5-9 16,0 0-22-16,13 4-26 15,3 7 56-15,4 9-21 16,0 12 22-16,1 9-10 15,2 7 5-15,0 18 5 0,-1 11 7 16,2 7 3 0,0 1 35-16,-3-1-33 0,-5-7 4 15,-1-8-4-15,-6-11 1 16,-1-6-21-16,-2-8 8 16,-1-3 0-16,0 0 13 15,1-18-3-15,0-10-1 16,2-4-9-16,2-7-19 15,-1-1-2-15,0 5-13 16,3 6-25-16,0 11 39 16,2 11-6-16,0 7 15 15,4 18 10-15,-2 17 2 0,4 8 7 16,1-2-1 0,1-1-7-16,2-8 50 15,3-9-30-15,-1-9 4 0,3-10 17 16,-5-4-40-16,1-3 21 15,-4-16-22-15,-3-5 1 16,-5-6 12-16,-4-3-11 16,-2 3-2-16,-5 1 5 15,-2 9-5-15,0 6-8 16,0 12-13-16,0 2-27 16,0 16 47-16,0 11-14 15,5 6 15-15,2-1 0 16,4-6 10-16,3-6-10 15,3-5 1-15,2-8 1 16,3-7 33-16,0 0-26 0,0-8-6 16,-3-12-3-1,-4-3 9-15,-5-8-9 0,-8-1 0 16,-2-2 0-16,0 0 0 16,-18 1 0-16,-4 2 0 15,-5 6-1-15,0 8-18 16,-3 9 6-16,5 8 9 15,4 6 4-15,7 20-2 16,6 11 3-16,8 4-1 16,0 2 0-16,16-3-5 15,12-5 5-15,8-14 0 16,6-6 0-16,3-11-7 16,0-4 1-16,-1-14-6 0,-2-11-10 15,-3-11 13 1,-5-7 9-16,-7-5 1 0,-8-7-1 15,-5 2 13-15,-11-1-5 16,-3 4-16-16,0 8 8 16,-7 9 0-16,-4 14-1 15,2 16 1-15,0 6 0 16,3 29 3-16,2 25 6 16,1 24-9-16,3-1 6 15,0-6 0-15,4-13 23 16,12-19-28-16,2-1 8 15,6-5-2-15,2-10 3 16,2-12-20-16,-1-11 10 0,1-3 0 16,-4-11 8-16,0-14-8 15,-2-5 15-15,-1-7-15 16,0-1-5-16,3-1 4 16,3 5-19-16,1 11-4 15,2 9 12-15,1 14 11 16,0 0 1-16,4 20 12 15,-4 10-6-15,-3 6 22 16,-7 1 8-16,-9 0-18 16,-10-4 47-16,-2-3-19 15,-15-7 1-15,-12-3 17 16,-6-5-45-16,0-7 7 16,-1-8-26-16,6 0-42 15,2-26-42-15,10-1-82 0,10-1-360 0</inkml:trace>
  <inkml:trace contextRef="#ctx0" brushRef="#br1" timeOffset="-48503.92">25263 14685 173 0,'0'0'1332'0,"0"0"-1207"16,0 0-124-16,0 0-1 0,0 0 13 16,0 0 20-16,0 0 15 15,-71 30-47-15,62-5 28 16,5 6-28-16,4 7 34 15,0 7 45-15,19 3-52 16,10 0 7-16,8-8-30 16,9-8 4-16,5-13-7 15,3-13-1-15,1-6 5 16,-3-18 6-16,-4-14-1 16,-4-12-3-16,-8-7-8 15,-9-5 0-15,-10-3 9 16,-12 2-1-16,-5 6-8 15,-14 4 37-15,-16 4-24 16,-9 8 43-16,-10 7-34 0,-5 8 7 16,0 11 45-16,2 9-72 15,3 6 5-15,6 20-7 16,8 7-12-16,9 6-6 16,9 5 18-16,16 0-38 15,17 11-20-15,15-9-168 16,5-12-617-16</inkml:trace>
  <inkml:trace contextRef="#ctx0" brushRef="#br1" timeOffset="-48119.93">26037 14723 1642 0,'0'0'247'15,"0"0"-240"-15,80 14 4 16,-47 3-11-16,-3 6 7 15,-6 8 40-15,-6 4-13 16,-9 6 15-16,-8 4 3 16,-1 2-51-16,-9-1 8 15,-13-2-9-15,-3-3 1 16,-4-5 7-16,1-9-7 16,4-10-1-16,1-7 21 15,7-10-14-15,6 0-13 16,7-15 6-16,3-9-38 15,3-1 38-15,16-1-11 16,8 6 11-16,0 9 0 0,4 5 13 16,2 6-13-16,-2 0 0 15,-1 12 1-15,1 4 17 16,-4 2-18-16,2-1 1 16,-1-4 4-16,0-2-5 15,1-7-12-15,12-4-98 16,-7-11-209-16,-5-4-658 0</inkml:trace>
  <inkml:trace contextRef="#ctx0" brushRef="#br1" timeOffset="-47878.05">26739 14824 1597 0,'0'0'317'0,"0"0"-251"15,0 0-43-15,0 0 8 16,0 0 14-16,79 0 33 16,-42 0-42-16,5 0-23 15,0 0 12-15,1 0-23 16,-4-3-2-16,0-2 0 16,-2 1-37-16,-4-1-10 15,3-2-65-15,-6 2-198 16,-8 0-557-16</inkml:trace>
  <inkml:trace contextRef="#ctx0" brushRef="#br1" timeOffset="-47561.04">27475 14711 1722 0,'0'0'360'15,"0"0"-302"-15,0 0-54 16,0 0-4-16,0 0 0 16,0 0 42-16,0 0-25 15,83 103 8-15,-50-70 8 0,3 0-27 16,0-4-8-16,0-2 2 15,-1-5-10-15,-2-4-2 16,-3-6-17-16,-4-2-26 16,0-7-44-16,-7-3-249 15,-7 0-663-15</inkml:trace>
  <inkml:trace contextRef="#ctx0" brushRef="#br1" timeOffset="-47269.74">27785 14720 765 0,'0'0'894'16,"0"0"-755"-16,0 0-84 15,0 0-27-15,-88 63 57 16,62-31-13-16,-2 5-37 15,1 2 36-15,3 3-23 16,2-4-15-16,4-4-27 16,5-7 3-16,5-8-9 15,5-7 0-15,3-6-33 16,0-5-4-16,6-1-45 16,21-5 15-16,-2-9-90 0,-1-3-442 15</inkml:trace>
  <inkml:trace contextRef="#ctx0" brushRef="#br1" timeOffset="-47072.38">27949 14849 1602 0,'0'0'327'0,"0"0"-220"16,79-22-85-16,-39 11-10 15,-3 2 61-15,-1-1-20 16,-1 4-23-16,-5 1-14 15,-7 2-16-15,-5 0-9 16,-9 3-44-16,-9 0-63 16,-1 13-51-16,-14-2-343 0</inkml:trace>
  <inkml:trace contextRef="#ctx0" brushRef="#br1" timeOffset="-46884.72">28079 15009 1739 0,'0'0'312'0,"0"0"-221"16,80-19-27-16,-41 6 47 16,1 3-18-16,0 2-20 15,-7 4-9-15,-6 1-63 16,-7 3-2-16,-6 0-26 16,-6 0-52-16,-8 14-42 15,0-1-110-15,0-2-1133 0</inkml:trace>
  <inkml:trace contextRef="#ctx0" brushRef="#br1" timeOffset="-39219.92">28695 14647 727 0,'0'0'358'16,"0"0"-257"-16,0 0 46 15,0 0 47-15,0 0-7 16,0 0-19-16,8-2-113 0,-3-1-2 16,1-3-9-1,5-1-43-15,5-4 46 0,4 1-35 16,6-2-3-16,9 0 7 15,6 6-16-15,3 4-13 16,2 2 12-16,-4 0-4 16,-7 13-1-16,-6 5 6 15,-10 1 0-15,-10 3 12 16,-9 4-5-16,0-2-7 16,-20 0 0-16,-8-2 0 15,-3-3 6-15,-3-5-6 16,5-5 13-16,4-4-2 15,6-5 1-15,6 0-13 16,8 0 1-16,5-13-49 0,0-2 10 16,13-5-45-16,11 2 21 15,3 1 53-15,4 8-31 16,3 8 25-16,1 1-19 16,1 4 20-16,-4 13 15 15,-2 5 31-15,-6 3 7 16,-9 4 22-16,-5 1-26 15,-10-1 16-15,0-1-14 16,-6-2-26-16,-13-4 49 16,-6-2-34-16,-7-8 9 15,-2-7 15-15,0-5-48 16,-1 0 33-16,4-8-13 16,3-9-13-16,5-4 28 0,7 1-36 15,6 2-10 1,5 2 1-16,5 7-108 0,0 3 23 15,22 6-87-15,1 0-86 16,1 9-225-16</inkml:trace>
  <inkml:trace contextRef="#ctx0" brushRef="#br1" timeOffset="-39053.14">29303 15012 1506 0,'0'0'282'0,"0"0"-162"15,0 0-1-15,0 0-29 16,0 0 33-16,0 0-88 0,0 0-29 16,9 13-6-16,-1-35-146 15,-1-2-109-15,1-2-1005 16</inkml:trace>
  <inkml:trace contextRef="#ctx0" brushRef="#br1" timeOffset="-38497.63">29555 14561 1011 0,'0'0'109'0,"0"0"-57"0,0 0-52 16,0 0 117-16,112-38-7 15,-73 34 4-15,-2 2-71 16,-2 2 36-16,-6 3-18 16,-3 13 0-16,-8 5 59 15,-4 4-42-15,-7 4-34 16,-7-2 7-16,0 3-41 16,-10-3-10-16,-12-3 0 15,-3-3 0-15,-2-7 9 16,0-5-9-16,6-6 10 15,5-3-10-15,7-3-7 16,6-10-50-16,3-5-59 16,6 1-87-16,15 0 66 0,5 3-49 15,7 6-61 1,2 7 125-16,-1 1-73 0,0 7 165 16,-4 12 30-16,-1 5 166 15,-3 5 97-15,-2 3-34 16,-4-1-12-16,-4 2-4 15,-10-3-112-15,-6-3-54 16,-3-4-47-16,-19-3 6 16,-11-4 10-16,-6-5-16 15,-4-5 10-15,-2-6 21 16,6 0-25-16,6 0 19 16,8-8-25-16,9-1-6 15,7 1-6-15,9-3-58 0,0 3-112 16,3 2-342-16</inkml:trace>
  <inkml:trace contextRef="#ctx0" brushRef="#br1" timeOffset="-37755.27">30115 14621 1215 0,'0'0'692'0,"0"0"-692"16,0 0-19-16,0 0 19 0,86-51 33 15,-50 42-9-15,4 2 24 16,5 4-47-16,-2 3 25 16,0 2 13-16,-7 15-38 15,-6 8 44-15,-9 3-24 16,-11 3-14-16,-7 2 7 16,-3-2-4-16,-12-2-10 15,-11-2 0-15,-6-4 15 16,-1-5-9-16,1-6-6 15,2-5 1-15,6-5 16 16,6-2-17-16,6 0-13 16,5-12-28-16,4-4-55 15,2-1 16-15,15 2-46 0,7 2-55 16,4 4 89 0,2 5-13-16,1 4 65 0,1 7 25 15,-3 12 15-15,0 9 60 16,-6 5 40-16,-3 7 45 15,-7 1-11-15,-10 2-74 16,-3-4 33-16,-4-5-38 16,-17-5-48-16,-7-5 49 15,-4-7-43-15,-5-5 4 16,-3-8 2-16,1-4-9 16,2 0-20-16,7-14-37 15,6-12-120-15,12 5-330 16,5 2-615-16</inkml:trace>
  <inkml:trace contextRef="#ctx0" brushRef="#br1" timeOffset="-36591.65">30816 14795 1242 0,'0'0'172'0,"0"0"-115"0,1 80 32 16,1-43 62-16,-2-2 10 15,3-3-73-15,-2-3-37 16,3-9-3-16,1-6-46 15,-4-5 7-15,3-3-9 16,-3-6 0-16,2 0 16 16,2-6-14-16,-1-11 45 15,5-9-24-15,1-6-23 16,1-5 20-16,2 0-20 16,1 2-6-16,-1 5 6 15,-2 12 0-15,-2 11 1 16,1 7-1-16,-3 12-13 15,-1 17 13-15,0 8 13 0,2 1-12 16,1-1 23 0,3-7-11-16,2-5 18 0,2-11-16 15,1-6-8-15,3-8-14 16,1 0 7-16,-1-14-37 16,0-6 36-16,-2-9-37 15,0 0 22-15,-5 0 15 16,-2 5-40-16,-1 9 35 15,-4 8-3-15,-1 7-15 16,-1 8 23-16,1 14-25 16,-1 9 26-16,3-2 0 15,2-4 9-15,2-4-9 16,4-7 1-16,0-10 0 16,4-4 19-16,0 0-20 15,1-14 0-15,-2-6-6 0,-2-3 20 16,-1-4-7-16,-3 3-7 15,-3 0 0-15,-5-1 11 16,-4 6-11-16,0 2 0 16,0 5-9-16,-13 4-8 15,-2 8-2-15,-1 0 19 16,1 9 0-16,-2 9-1 16,7 5-4-16,4 2 4 15,6 3-4-15,0-2-15 16,10-4 8-16,11-5-11 15,6-7-1-15,4-7 22 16,1-3-72-16,0-6 33 16,0-13 7-16,-2-10 34 15,-4-7 41-15,-3-7 9 0,-4-6 14 16,-5-6 14-16,-4-16-69 16,-8-14 10-16,-2 6-19 15,0 12 0-15,-3 17 12 16,-5 26-9-16,2 6 12 15,0 10 20-15,-1 8-34 16,-1 25-1-16,-3 31 0 16,1 27 0-16,6 18 28 15,4-5-28-15,0-22 12 16,0-26-8-16,9-22 5 16,6 1-15-16,1-5 6 0,5-2-9 15,0-13-4 1,3-7 26-16,0-5-13 0,1-17 14 15,2-10-13 1,0-2-2-16,1-1-10 0,-1 3-22 16,0 9 32-16,-3 10-17 15,-3 13 18-15,-8 4 23 16,-3 23-23-16,-5 9 35 16,-5 3-4-16,0 2 6 15,-16-2 46-15,-4-5-40 16,-2-4-10-16,-1-7-24 15,3-6-9-15,3-13-40 16,4-4-107-16,5 0-160 0</inkml:trace>
  <inkml:trace contextRef="#ctx0" brushRef="#br1" timeOffset="-36155.42">32258 14592 100 0,'0'0'1217'16,"0"0"-1009"-16,0 0-124 16,0 0 18-16,-93-22 3 15,76 22-46-15,3 0 4 16,1 12-38-16,7 4-16 0,1 2 4 15,5 2-13-15,0-1 1 16,9 1-7-16,14 1 2 16,6 1-22-16,6 1-11 15,4 2-22-15,1 0 52 16,-3 0-3-16,-3 0 10 16,-4 0 28-16,-4-3-12 15,-10 1 56-15,-6-5 11 16,-10 0-36-16,0-3 35 15,-19 0-31-15,-14-2-13 16,-6-3 31-16,-4-2-55 16,1-7 8-16,7-1-22 15,6 0-15-15,12 0-2 16,10-1-33-16,12-23-56 0,16 2-125 16,6-1-669-16</inkml:trace>
  <inkml:trace contextRef="#ctx0" brushRef="#br1" timeOffset="-35802.85">32573 14557 1356 0,'0'0'552'16,"0"0"-490"-16,0 0-40 16,0 0-8-16,-55 72 18 15,44-27 42-15,7 8-34 16,4 3 23-16,0 2-53 15,18-5 1-15,6-8 8 0,4-9-10 16,5-14-10-16,3-10 1 16,-1-12 0-16,4 0 7 15,-6-18-6-15,-6-11 20 16,-8-10-3-16,-6-5-5 16,-8-6-16-16,-5-1 3 15,-6 0 0-15,-15 6 19 16,-6 6-7-16,-4 9 12 15,-5 13-11-15,-1 10-7 16,-3 7-12-16,-1 7 3 16,5 15-32-16,4 7-1 15,8 15-60-15,9-5-120 16,6-5-795-16</inkml:trace>
  <inkml:trace contextRef="#ctx0" brushRef="#br1" timeOffset="-35509.69">32944 14843 1292 0,'0'0'611'16,"0"0"-503"-16,0 0-74 15,0 0 38-15,24 93 19 16,-35-54-57-16,-12 0 18 16,-7 4-35-16,0-5-16 15,6 0 35-15,9-8-15 16,11-6 7-16,4-7 24 15,22-8-22-15,17-6 22 0,12-3-18 16,7 0-25 0,2-7 24-16,-2-3-33 0,-8 1 15 15,-8-1 1-15,-10 3-16 16,-12 4 0-16,-11-1-44 16,-9 3-75-16,-20-2-24 15,-12 2-46-15,-5-2-401 0</inkml:trace>
  <inkml:trace contextRef="#ctx0" brushRef="#br1" timeOffset="-34001.02">27284 14292 880 0,'0'0'230'15,"0"0"-131"-15,0 0-10 16,0 0 51-16,0 0-23 16,0 0-18-16,0 0 44 15,74-1-55-15,-61 23 0 16,0 12 17-16,3 27-78 16,0 26 19-16,2 41-15 15,-1 19-30-15,-3-1 38 16,-1-8-38-16,1-26 12 15,0-15 6-15,-1-20-4 0,-1-19-21 16,-1-20 6 0,-1-7 0-16,2-3 6 0,0 0-5 15,1-1 4-15,1-12-2 16,-1-6 4-16,-1-4-9 16,4-2 2-16,3-3 0 15,4 0 0-15,7 0 3 16,6 0 3-16,7 0-3 15,4 0 4-15,8 0-14 16,6 4 7-16,5 1 0 16,17-1 3-16,17-1 3 15,19-2-5-15,4-1 4 16,-7 0 6-16,-9-3-18 0,-8-2 7 16,1-2 0-1,7 2 4-15,2-1-4 0,6 2 0 16,3 1 9-16,7-1-9 15,6-1 0-15,11-2-16 16,7-4 16-16,6-2-5 16,2 0 5-16,3 4-28 15,-3 3-4-15,-5 0-13 16,-5 1 28-16,-11 1-10 16,-8-1-5-16,-9-3 26 15,-6 2-19-15,-5 0 4 16,-1-2 12-16,-4 2-26 15,-2-1 33-15,-2 2-4 16,-2-1 6-16,-4 2-5 16,-2 2 6-16,-16 2-1 0,-13 0 0 15,-13 0 1 1,-1 2-7-16,10 3 6 0,20 4 0 16,21 0 20-16,13 1-11 15,5-1-9-15,-10 0 0 16,-9-2 13-16,-10 3 11 15,-13-2-14-15,-14-2-8 16,-13 2 9-16,-6-2-11 16,4-1 0-16,-1 1-2 15,-2-2-11-15,-15-1 4 16,-14-3 18-16,-11 0-6 16,-3 0 38-16,-6-6-34 15,-12-2 23-15,-2-2-30 0,-2 2 1 16,1-1-3-16,5 1 8 15,1-1-6-15,6-1 9 16,3-4 0-16,3-4-18 16,3-5 5-16,0-2 1 15,0-6 1-15,0-3 4 16,4-3 4-16,-1-5 4 16,-1-6-9-16,-2-7-2 15,0-16-5-15,-6-20 3 16,-15-13-6-16,2 6 9 15,2 22 0-15,4 23 8 16,5 21 6-16,1-2-14 16,-1-2 0-16,-2 2 1 15,4 5 29-15,2 4-15 0,-1 4 10 16,2 4-9 0,0 5-16-16,-3 0-12 0,-1 5-44 15,-11-2-62-15,-2 4-213 16,0-1-948-16</inkml:trace>
  <inkml:trace contextRef="#ctx0" brushRef="#br1" timeOffset="-32947.9">21532 15788 995 0,'0'0'298'0,"0"0"-214"0,0 0-29 15,0 0-55-15,0 0 30 16,0 0 152-16,12 109-39 16,3-52-21-16,4 8-58 15,-1 0-46-15,-3-12 22 16,-1 1-39-16,-3-12 8 15,-3-14-9-15,-5-12-28 16,0-13-54-16,-3-19-114 16,0-11-121-16,0-5-379 0</inkml:trace>
  <inkml:trace contextRef="#ctx0" brushRef="#br1" timeOffset="-32431.49">21481 15797 971 0,'0'0'362'0,"0"0"-183"15,0 0-102-15,0 0-13 16,0 0-28-16,-13-76-5 16,29 70 26-16,5-2-15 15,8 5 36-15,8 3-9 16,2 0-49-16,1 3 25 16,0 11-33-16,-7 3-3 15,-7 7-8-15,-9 1 7 16,-11 4-8-16,-6 0 7 15,-6 1 8-15,-16-1-16 16,-5-3 1-16,-4-5 0 0,1-3 7 16,6-11-7-1,3-4 9-15,6-3 3 0,9-1-12 16,6-15-22-16,0-2-12 16,15-1-1-16,10-2 34 15,7 8-17-15,4 5 18 16,4 8-6-16,3 1 16 15,-1 18-10-15,-5 5 8 16,-4 4-7-16,-11 3 41 16,-8 0-25-16,-12 0 15 15,-2-1 17-15,-16-4-33 16,-12-2 6-16,-9-9-21 16,-8-7 7-16,-1-7 20 0,0-1-27 15,2-4 7-15,7-13-8 16,8 2 5-16,7 1-11 15,10 4 6-15,5 5-12 16,6 2 3-16,1 3-49 16,6 0-9-16,26 1 2 15,-3 4-127-15,3-4-378 0</inkml:trace>
  <inkml:trace contextRef="#ctx0" brushRef="#br1" timeOffset="-32123.24">21872 15553 1295 0,'0'0'296'15,"0"0"-248"-15,0 0-47 16,0 0-2-16,0 0 2 15,0 0 52-15,0 0 87 16,114 109-95-16,-70-56 45 16,-3 7-25-16,-9 3-25 15,-8 2 37-15,-12-2-48 16,-12-3 11-16,0-4-5 0,-21-7-24 16,-4-6-22-1,-4-9 11-15,-3-10-84 0,8-10-41 16,5-11-603-16</inkml:trace>
  <inkml:trace contextRef="#ctx0" brushRef="#br1" timeOffset="-31433.35">22402 15799 593 0,'0'0'162'16,"0"0"-116"-16,0 0 93 16,0 0 82-16,0 0 35 15,-23 87-64-15,23-53-87 16,14 1 12-16,5 2-32 16,5-3-48-16,4-4 33 15,2-8-40-15,3-5-10 16,0-8-1-16,0-4-12 15,0-5-7-15,-5-3 0 16,-3-12 0-16,-4-6 9 16,-7-6 6-16,-6-4 2 15,-8-2 8-15,0-4-17 16,-12-1-2-16,-10 1-6 0,-6 1 1 16,-3 4 12-16,-5 5-12 15,0 6 4-15,0 5-5 16,2 8 3-16,1 6-9 15,1 2 1-15,7 4-29 16,6 13 27-16,7 6-46 16,6 3 2-16,6 17-68 15,12-6-228-15,6-6-352 0</inkml:trace>
  <inkml:trace contextRef="#ctx0" brushRef="#br1" timeOffset="-30980.95">22867 15777 1345 0,'0'0'314'0,"0"0"-199"0,0 0-105 16,0 0 8-16,0 0 7 16,0 0 10-16,19 73 53 15,-3-20-19-15,1 3-69 16,4 0 44-16,-4-9-44 15,0-10 19-15,-5-12 2 16,-1-9-12-16,-7-11-9 16,-1-5 0-16,-1-2 1 15,-2-20 21-15,1-8-13 16,1-10-2-16,1-5 2 16,3-3-9-16,4 1-24 0,4 10-14 15,5 8-3-15,1 15 25 16,3 14 8-16,3 6 8 15,-1 20 19-15,0 11-4 16,-5 4-9-16,-6 1 6 16,-7-2-11-16,-7-4 53 15,0-4-39-15,-20-7 8 16,-5-5-1-16,-4-8-8 16,-5-6-22-16,2-6 8 15,2 0-41-15,7-6 16 16,7-9-81-16,16-2-137 0,0 2-95 15,12 5-539-15</inkml:trace>
  <inkml:trace contextRef="#ctx0" brushRef="#br1" timeOffset="-30095.18">23506 15950 973 0,'0'0'248'0,"0"0"-164"15,0 0-58-15,0 0 138 16,0 0 29-16,0 0-48 16,0 0-38-16,-72-33-73 15,53 33 2-15,3 8-8 16,0 3-17-16,6 0-13 0,5 1 2 16,5 1-1-16,0 1-8 15,11 0 15-15,12 1-6 16,9-1 4-16,5 0 6 15,2 1-20-15,1 0 10 16,-4-1 0-16,-6 0 6 16,-5 0-5-16,-10 0-1 15,-6-3 22-15,-9 0-15 16,0 0 0-16,-21-2-7 16,-10-3 0-16,-8-4 9 15,-4-2-9-15,2 0 1 16,6-2 6-16,9-7-7 15,12 3 0-15,11 2-16 16,3 1-66-16,13 3 69 16,15 0 7-16,8 0 6 0,7 0 8 15,5 0-8-15,-2 0-1 16,2 0-22-16,-8-10-8 16,-2-11 30-16,-8-4-68 15,-5-8 22-15,-7-2 2 16,-8-3-19-16,-7 0 55 15,-3 3 9-15,0 3 17 16,-1 7 38-16,-5 12-34 16,1 8 18-16,2 5-23 15,2 21 2-15,1 14-15 16,0 11 22-16,0 2 7 16,9-3 25-16,4-6-29 15,8-7 0-15,3-12-18 0,3-8-10 16,1-10-10-1,0-2-59-15,-1-14-50 0,-4-13-40 16,-6-7-83-16,-6-5-40 16,-5 0 123-16,-6 3 68 15,0 8 91-15,0 11 66 16,0 12 50-16,0 5 13 16,0 21-83-16,0 13 71 15,3 8-2-15,0 0-51 16,1 0 16-16,1-10-11 15,-2-8-47-15,-3-10 1 16,0-9-23-16,0-5-16 16,0-10-89-16,0-14-141 0,-3-9 32 15,-2-6 130 1,5-1 74-16,0 2 10 0,0 4 7 16,0 7 132-16,8 10-30 15,2 8-101-15,4 9 21 16,-4 0-28-16,3 0-1 15,1 17-21-15,-2-5-265 16,0 1-450-16</inkml:trace>
  <inkml:trace contextRef="#ctx0" brushRef="#br1" timeOffset="-29839.14">24312 15888 1288 0,'0'0'388'16,"0"0"-232"-16,0 0-88 15,0 0 24-15,23 74 50 16,-7-46-83-16,5 5-1 16,3 0-45-16,-3-4 2 15,1-3-8-15,-3-6-7 16,-2-6-14-16,-2-7-1 15,-3-5-90-15,4-6-37 16,-4-13-168-16,-1-3-373 0</inkml:trace>
  <inkml:trace contextRef="#ctx0" brushRef="#br1" timeOffset="-29666.49">24557 15966 1283 0,'0'0'588'15,"0"0"-488"-15,0 0-30 16,0 0-25-16,-43 75-12 15,32-41 32-15,4 0-29 16,1-3-35-16,4-4-1 16,2-7 0-16,0-8-58 15,2-7-23-15,16-5-119 16,1-13-312-16,-1-4-365 0</inkml:trace>
  <inkml:trace contextRef="#ctx0" brushRef="#br1" timeOffset="-29405.14">24660 16007 1237 0,'0'0'504'0,"0"0"-406"0,0 0-76 16,0 78-13-16,2-44 57 15,6-3-9-15,6-6-3 16,8-6-42-16,6-8-5 16,7-10 11-16,1-1-18 15,-2-15 21-15,-3-14-21 16,-8-4 9-16,-7-5-3 15,-12-4-6-15,-4 5 0 16,-1 4 19-16,-18 8-6 16,-7 11 36-16,-5 12 5 0,-6 2-54 15,-2 23-1-15,0 11-44 16,0 16-32-16,11-4-4 16,11-9-311-16</inkml:trace>
  <inkml:trace contextRef="#ctx0" brushRef="#br1" timeOffset="-28361.19">25310 15715 803 0,'0'0'272'0,"0"0"-160"16,0 0-23-16,0 0 34 16,0 0 95-16,0 0-93 15,0 0-79-15,9 23 60 16,-1 14-59-16,3 12 11 16,0 4-25-16,4 1-33 15,0-4 50-15,3-9-49 16,-2-12 11-16,2-10-12 15,-1-8-18-15,-1-11-52 0,-1 0-34 16,1-15-11-16,-2-8-4 16,0-5-87-16,0-4-32 15,-1 3 134-15,-2 5 51 16,-1 10 52-16,1 9 1 16,-1 5 0-16,2 20 136 15,6 11 61-15,4 7-32 16,4 2-17-16,2-5-88 15,3-9 23-15,4-9-5 16,-3-11-41-16,0-6 28 16,-4-4-49-16,-4-17 9 15,-7-8 8-15,-10-4-24 0,-5-2-8 16,-2-1-1 0,-11 4 1-16,-10 4 14 0,-3 5-15 15,-3 9 12-15,0 10-6 16,5 4-6-16,1 5 0 15,5 16-10-15,3 1 10 16,5 3-5-16,3-2 11 16,5-1-4-16,0-7-2 15,0-6-9-15,7-6-6 16,9-3-17-16,3-4-60 16,8-13 59-16,5-6-50 15,2-1-45-15,4-1-16 16,1 4 67-16,3 6 77 15,4 11 54-15,-2 4 70 16,2 7 32-16,-6 15-58 0,-5 6-9 16,-9 4-6-16,-6-3-52 15,-13 2 23-15,-7-4-20 16,0-4-19-16,-12-4 38 16,-9-5-44-16,-4-7 5 15,-2-5-14-15,2-2-70 16,5-5-13-16,7-6-87 15,7 0-478-15</inkml:trace>
  <inkml:trace contextRef="#ctx0" brushRef="#br1" timeOffset="-27227.79">26554 15888 90 0,'0'0'1627'15,"0"0"-1534"-15,0 0-93 16,0 0 0-16,0 0 10 16,0 0 47-16,0 0 11 15,-82 48-35-15,79-15-32 16,3 0 29-16,0-1-30 16,11-4 9-16,10-5-4 15,2-9-3-15,6-7-4 16,0-7-34-16,0-4-58 15,-1-16-34-15,-4-6 30 0,-3-4 32 16,-6-1 65-16,-6 5-7 16,-5 2 7-16,-2 12 1 15,-2 10-7-15,0 2 5 16,0 18-16-16,0 11 18 16,3 5 23-16,3-1-1 15,6-2 42-15,3-6-16 16,4-11-23-16,5-10 30 15,1-4-53-15,2-8 11 16,-1-16-13-16,-6-4 6 16,-6-4-18-16,-7 0 12 15,-7 3 0-15,0 1 12 16,-16 10-1-16,-5 6 1 16,-2 12-12-16,0 0 3 15,-3 17-3-15,6 10 0 0,6 4 26 16,6-4 23-16,8-3-38 15,0-7-11-15,5-7 0 16,10-9-5-16,6-1-9 16,3-6-2-16,-2-9-79 15,2-1 8-15,-3 0-4 16,-5 5 91-16,1 3 7 16,-1 8 5-16,-4 2 83 15,2 18-41-15,0 6 23 16,-2 4 22-16,2 0-74 15,-1-5 24-15,0-7-47 16,2-7 15-16,3-6-12 16,2-5-5-16,2-2-31 0,0-13 25 15,2-6-73 1,-1 0 48-16,-2-1 3 0,-4 5 27 16,-2 9 1-16,0 6 7 15,-1 2 8-15,-1 13 51 16,4 7-51-16,-1 2 24 15,-1-3-39-15,3-6 13 16,-3-6-14-16,2-7 1 16,0 0-65-16,-2-15-20 15,-2-11-127-15,-1-8-128 16,-6-7-71-16,-1-3 50 16,-5-5 340-16,0-2 21 15,-5 1 260-15,-13-5 73 0,-1 2-66 16,-5 4 18-16,2 10-88 15,7 14-104-15,6 18-15 16,6 9-77-16,3 40 4 16,0 31 33-16,12 25-37 15,3-4 53-15,-2-18-51 16,-1-23 8-16,-4-20-14 16,-1 0 3-16,2-4-28 15,-5 0-5-15,-2-12-94 16,-2-10-50-16,0-4-92 15,-13-3 20-15,-2-9 79 16,-2-9 170-16,1-6 39 16,1-3 154-16,6 2-38 15,7 4 14-15,2 5-56 0,5 7-81 16,14 7 51 0,5 2 1-16,3 0-2 0,5 5-53 15,0 6-27-15,1 0-4 16,1-2-49-16,16-3-161 15,-7-4-310-15,-4-2-551 0</inkml:trace>
  <inkml:trace contextRef="#ctx0" brushRef="#br1" timeOffset="-26634.88">27968 16068 1530 0,'0'0'372'16,"0"0"-298"-16,0 0-72 0,0 0 26 15,0 0-9-15,0 0 10 16,0 0-29-16,-61-56-7 16,49 49 0-16,-3 7-37 15,3 0-25-15,0 11 43 16,1 13-23-16,5 4 23 16,6 3 25-16,0-1-42 15,4-4-61-15,15-4-49 16,4-8-86-16,1-7-35 15,13-9-3-15,-4-20 17 16,-7-7-215-16,-4-5 475 16,-14 8 179-16,-5-3 84 15,0-5 252-15,-3-7-205 0,0-6-130 16,0 1-33 0,-3 5 6-16,-7 2-82 0,-1 11-3 15,2 13-68-15,5 15 13 16,0 10-26-16,4 38 21 15,0 6-8-15,0 7 10 16,5 3-9-16,9-13 31 16,5-3-31-16,2-15 0 15,3-10 18-15,1-13-19 16,1-10 0-16,-3 0-11 16,0-17 11-16,-2-12 17 15,-2-5-9-15,-5-8 6 0,-4 0 22 16,-4-2-27-1,-6 5-1-15,0 10 5 0,0 10-6 16,-2 16 21-16,-3 4-20 16,5 30-1-16,0 15 65 15,0 9-30-15,7 2 36 16,10-1-50-16,5-11-15 16,9-11-2-16,35-17-11 15,-6-12-120-15,1-5-448 0</inkml:trace>
  <inkml:trace contextRef="#ctx0" brushRef="#br1" timeOffset="-25717.82">29002 15995 1250 0,'0'0'266'16,"0"0"-185"-16,0 0 116 15,0 0-35-15,0 0-37 16,0 0-34-16,0 0-73 16,-28-26-8-16,28 43-10 15,0 24 0-15,14 26 27 16,9 20-9-16,-2-2 7 16,0-12-5-16,-4-24-9 15,-6-15-22-15,1 0 8 16,3-4-50-16,-3-4 28 15,-2-10-32-15,-5-10-2 16,-2-6 7-16,-3-3-41 0,0-16 66 16,-2-6-1-1,-7-7-11-15,-3-4 32 0,0-8 8 16,-2-6-1-16,1-5 15 16,2-4-7-16,5 0-7 15,6 3-1-15,0 9-2 16,13 13-5-16,8 11 14 15,6 14 1-15,1 9 34 16,2 7 7-16,-2 15 34 16,-4 6-55-16,-7 2-22 15,-9 2 45-15,-8-3-39 16,-1-2 24-16,-21-1-19 16,-8-6-5-16,-6-4-10 0,-1-7-2 15,-3-5-28-15,5-4 26 16,5-4-68-16,12-12-37 15,16-9-150-15,2 2-435 16,7 3-256-16</inkml:trace>
  <inkml:trace contextRef="#ctx0" brushRef="#br1" timeOffset="-25194.08">29366 15981 1243 0,'0'0'355'0,"0"0"-227"16,0 0-58-16,0 0 6 15,0 0 0-15,68 94-38 16,-65-65 29-16,-3-5-49 0,0-7-2 16,0-5-4-1,0-7-9-15,0-2-6 0,0-3-12 16,0-3-33-16,-4-14 4 16,-5-7-35-16,-1-2 25 15,-1-4 54-15,-1-1-19 16,3 2 19-16,3 0-7 15,5 7-27-15,1 5 24 16,3 5-9-16,12 4 19 16,4 5-12-16,2 3 4 15,0 0 2-15,0 11 6 16,-4 4 8-16,-1 4 41 16,-6 5-33-16,-1-1 6 15,-3 3 15-15,-2 1-27 0,3-2-8 16,3-3-2-1,6-4-3-15,7-5-14 0,5-2 17 16,3-9-60-16,2-2 3 16,1-2-48-16,-4-15 52 15,-4-5 11-15,-6-5 13 16,-8-2 27-16,-7-1 4 16,-5 2 4-16,-3 3 107 15,-16 5-24-15,-4 6-6 16,-5 5 11-16,-2 5-40 15,0 4 5-15,0 2-58 16,5 13-1-16,6 4-48 16,13 14-182-16,6-5-160 0,0-3-701 15</inkml:trace>
  <inkml:trace contextRef="#ctx0" brushRef="#br1" timeOffset="-24037.95">30010 15862 548 0,'0'0'1106'15,"0"0"-1019"-15,0 0-71 16,-82-17-2-16,60 22 12 16,4 17-10-16,2 10-7 15,5 8-5-15,4 4 17 0,7-1-5 16,0-1 38-1,13-8-45-15,9-7 5 0,4-10-9 16,6-8-5-16,0-9-6 16,-1-6-31-16,-3-17-2 15,-5-10 39-15,-2-9-17 16,-8-4 17-16,-4-5 9 16,-4 3 3-16,-5 3 2 15,0 7 4-15,0 10-18 16,-2 12 31-16,-2 15 0 15,-2 4-31-15,3 24 20 16,0 17-12-16,1 10 1 16,2 1-5-16,0 1 2 15,6-8 21-15,11-9-21 16,3-12 10-16,3-11-2 16,4-8-13-16,0-8-2 15,-2-8-19-15,-3-13 20 0,-2-12 4 16,-5-6-4-16,-6-1-15 15,-5-1 14-15,-2 4-50 16,-2 7 11-16,0 13-40 16,0 10 12-16,0 7-24 15,0 21 50-15,-3 13 42 16,3 7 14-16,0 2-1 16,0-5 49-16,0-7-26 15,11-8-17-15,1-10 4 16,1-8-23-16,3-5-10 15,1-3-5-15,-1-17-61 16,0-8-19-16,-3-4-98 0,-3-4 20 16,-2 2 47-16,-5 0 61 15,-1 5 44-15,-2 13 19 16,0 11-106-16,0 5 23 16,0 17 85-16,0 14 70 15,0 8 89-15,0 2-4 16,0 0-27-16,12-5-72 15,7-9-55-15,8-8 34 16,4-9-24-16,4-10 2 16,0 0-13-16,-2-15-58 15,-3-12-45-15,-6-4-69 0,-6-5-20 16,-3 0 192 0,-9 0 0-16,-5 7 49 0,-1 4 14 15,0 8 24-15,-7 6 6 16,-4 11 7-16,-1 0-94 15,0 19 26-15,2 10-32 16,4 5 38-16,5 3 52 16,1-2-20-16,3-2-31 15,13-8-39-15,6-3-39 16,6-8 38-16,8-5-17 16,5-5 18-16,5-4 0 15,-1 0-13-15,-5-15 6 16,-3-8 7-16,-9-5 0 15,-5-6 54-15,-7-5-42 16,-7-5-3-16,-7-4-9 0,-2-2-62 16,-2 0 22-16,-14-2 38 15,-5 6 2-15,-3 3 0 16,0 7-7-16,5 11 7 16,1 12 9-16,4 13 2 15,4 1 20-15,4 26-8 16,3 11 41-16,3 9 57 15,0 10-53-15,18 2-30 16,3 1-9-16,4-3-20 16,1-5-15-16,-1-8 6 15,-4-8-28-15,-2-8 19 16,-4-8-90-16,-4-7-75 0,-8-6-395 16</inkml:trace>
  <inkml:trace contextRef="#ctx0" brushRef="#br1" timeOffset="-23647.44">30946 16038 1557 0,'0'0'0'16,"0"0"-256"-16,0 0 191 16,111 0 65-16,-73 0 36 15,-1-4-20-15,0-3-16 16,-4-1 55-16,-3-4 9 15,-5 3 29-15,-8 0 35 16,-6 3-52-16,-5 6-29 0,-4 0-47 16,-2 12 0-16,0 16 26 15,1 5-16-15,4 7 5 16,4 0-15-16,7-5-28 16,5-7-22-16,3-7 20 15,3-12 25-15,3-8 5 16,0-1 9-16,-2-12 67 15,-1-10 20-15,-6-3-27 16,-6-5 23-16,-9 2-24 16,-6-1-33-16,-3 3 47 15,-23 5-32-15,-8 9 0 16,-9 10-38-16,-9 2-12 0,-28 25-93 16,12 2-138-1,7 0-604-15</inkml:trace>
  <inkml:trace contextRef="#ctx0" brushRef="#br0" timeOffset="-17903.77">28347 11422 671 0,'0'0'124'16,"0"0"-25"-16,0 0 13 15,-97 11 37-15,70-9 37 16,2-1-96-16,1 2-21 0,3 0-33 15,6 0-13 1,-1 3 22-16,1 3-44 0,-1 2 12 16,-1 5-3-1,-2 7 3-15,-1 3-14 0,-1 5 1 16,1 3 0-16,-3 7-6 16,-1 2 15-16,-1 4-6 15,0-1 5-15,1 2 8 16,0 3-11-16,1 0 15 15,1 4-11-15,1 1 43 16,5 1-28-16,1 1 21 16,6-2 17-16,4 0-61 15,5-2 32-15,0-2-18 16,10-1-9-16,9-2 42 16,4 0-29-16,5-3 10 15,3-1 7-15,5-3-28 16,1 2 4-16,2-3-12 0,5 2 0 15,0-3 27-15,3-1-26 16,3-2 11-16,2 1 2 16,3-3 2-16,5-2-14 15,4 0-2-15,6-3 0 16,14-1 12-16,14 1 1 16,17-4-13-16,1 1 0 15,-7-8 6-15,-9-2-7 16,-25-5 1-16,-13-2 0 15,-11-1 3-15,-5-1 6 16,13 1-9-16,18 1 0 0,28 0 12 16,15-2 0-1,6-2 37-15,-7-6-38 0,-13 0 12 16,-12 0-13-16,-2 0-10 16,-1 0 0-16,-13 3 0 15,-14-3 1-15,7 0-1 16,10 0 0-16,10 0 12 15,10 0-1-15,-19 0-22 16,-22-5 7-16,-12 1-7 16,-1-2 10-16,9 1 2 15,8-4 10-15,9-1 0 16,-1 0-1-16,1-1-16 0,-2-2 6 16,2-2-1-1,-3-1-7-15,1-1 9 0,0-3-1 16,11-2 16-16,14-2-14 15,-10 3-4-15,-7 2-4 16,-10 4 6-16,-12 3 0 16,7-5 0-16,9-3 0 15,-6 3 15-15,-3-4-8 16,-3 1-14-16,-4 0 0 16,-2 0 5-16,-4 0-4 15,-2 0 7-15,-4-4-1 16,-2 1 0-16,-3-5-5 15,-4-6-1-15,0-6-12 16,-2-3 10-16,-1-6 6 16,0-1 4-16,1-4 2 0,-1 3-4 15,-2-1 10-15,-4 4-21 16,-5 3 11-16,-10 3-18 16,-6 1 4-16,-6 4 14 15,0-1 0-15,-12 1 0 16,-7 0-7-16,-3 1 6 15,-1-1-4-15,-1-1 0 16,-2 3-2-16,-1-1 8 16,-2 3-1-16,-2 1 0 15,-3 6 0-15,-2 2-1 16,-3 1-8-16,-3 3 5 16,1 2-7-16,-4 1 13 15,0-1-2-15,-5-2 11 16,-3 0-3-16,-4-2-16 15,-4 1 6-15,-6-3 0 0,-13-2-8 16,-22-3 16-16,-17-3-6 16,-5 1 0-16,9 5 6 15,11 5-7-15,15 3 1 16,-1 4-1-16,1 2-7 16,-5 1 16-16,-4 0-7 15,-3 2-1-15,-8 1 0 16,-4 0 0-16,-2 3-9 15,-2 0 3-15,1 3 0 16,5 2 12-16,0 0-1 16,1 0-2-16,2 5-2 15,5 7-2-15,2 2-9 16,0 6-9-16,-2 4 12 0,-1 2-7 16,0 3 14-16,4-2-8 15,5 3 0-15,2 3 7 16,16-4-4-16,16-3 2 15,10-3-16-15,5 0 13 16,-9 5-14-16,-7 1 3 16,-5 3-72-16,6-4 28 15,6-2 2-15,10-3 11 16,8-7-2-16,9 1-137 16,11-4-137-16,9-7-388 0</inkml:trace>
  <inkml:trace contextRef="#ctx0" brushRef="#br0" timeOffset="-15769.75">28513 14050 580 0,'0'0'141'0,"0"0"-40"16,0 0 2-16,0 0-40 16,0 0 14-16,-90 26 2 15,71-18 37-15,-4 1 0 16,0 3-78-16,-3 1 8 15,0 1-46-15,-2 1 18 16,-3 3-1-16,-3 1-16 16,0 4 18-16,-2-1 20 15,0 4-25-15,0 1-8 16,0 1-1-16,-1 2 3 0,3 1 26 16,1 1-33-16,2 2 13 15,4-2-6-15,6 2 2 16,1 0-19-16,4-1 9 15,6 4 0-15,-1-2-6 16,2 2 14-16,3-1-8 16,2 0 8-16,2 1 0 15,1 1-16-15,1 0 7 16,0 0-2-16,0 1 1 16,0-1 4-16,6 0-2 15,7-1 7-15,1-1 3 16,5 0-18-16,2 0 8 15,6-4 0-15,4 1 1 16,5-2-1-16,6-1 25 16,3-3 16-16,2-1-31 0,5-1 0 15,1 0-10-15,2-1 1 16,1-3 36-16,4-2-20 16,0 1 14-16,1-3 28 15,0 0-58-15,2-3 27 16,-1 0-3-16,4-1-9 15,0-4 31-15,4-1-27 16,1-1 2-16,1-2 20 16,1 0-35-16,2-2 18 15,1 0-25-15,0 0 10 16,0-1 3-16,0 1-12 16,-2 2-1-16,1-1 11 15,1 0 3-15,-3 0-15 0,14-1 1 16,10-1 0-1,14 1 20-15,3-1-20 0,-10-1 6 16,-8 2 1-16,-13 0 8 16,1 2-22-16,-3-2 7 15,0-1-11-15,3-2 4 16,1 0 8-16,-10 0-1 16,-11 0 0-16,6 0-13 15,-10 0 7-15,-1-2-9 16,11-4 13-16,-10 1-6 15,7-1 16-15,11-1-8 16,-1 0 0-16,-1-1 6 16,2 0-12-16,-2 1-1 0,-2-2 3 15,-2 2-5 1,-2 2 9-16,-4-3 0 0,-4 1 4 16,-2-1-4-16,-2 0-1 15,0-2-1-15,0 2 2 16,-1-1 5-16,-1-3-4 15,-3 1-1-15,-1-3 6 16,-4-1 9-16,1-2 5 16,-1-2-20-16,-2-3 2 15,-1-1-11-15,-3-2 19 16,-2 1-10-16,0-2 0 16,-6 3-22-16,-1-1 22 15,-3 2-1-15,-3-1-8 16,-4-1-3-16,-3 0 24 0,1-1-8 15,-4-2 10-15,1 0-8 16,-3-2-8-16,-1 3 2 16,-3-1-9-16,-1 2-4 15,-4-3 14-15,-3 4-1 16,2-1 6-16,-4 1 6 16,1 1-12-16,-2 3 0 15,0 3 0-15,0 2 19 16,-5-2-18-16,-5 3 7 15,-7-1-8-15,-6-2 2 16,-6 1-4-16,-5-3 2 16,-5 2 0-16,-3-3-10 15,-2 3 10-15,-3-2 0 0,0 0 0 16,-2-1 9 0,-1 1-18-16,-2 1 9 0,-3 0 0 15,-3 0-3-15,-6 1 3 16,-14 0 0-16,-19 0-9 15,10 2-22-15,8 4 30 16,11 4 1-16,13 2 0 16,-10 0-2-16,-9 1 3 15,-11-2-1-15,-17 1 0 16,-14 3-16-16,-9 2-2 16,4 0 8-16,3 0-20 15,12 0 29-15,2 0-73 16,7 0 38-16,4 0 24 0,19 0 9 15,14 0 3 1,9 2 0-16,5 1 1 0,-12 3 7 16,-20 0-6-16,-22 5-3 15,-13 2 1-15,-2-2-6 16,9 0-6-16,12-2 13 16,20-1-1-16,16-5 11 15,11 0-9-15,1 0-4 16,-5 0-5-16,-8-1 4 15,-11 1-3-15,1-1 8 16,0-2-2-16,1 0 17 16,-4 0-9-16,4-2-16 15,0-3 5-15,4 0-1 16,3 2 3-16,4 1 2 16,2 2-1-16,2 0 9 0,-1 0-3 15,0 7-12-15,-1 3 3 16,-3 0-3-16,-2 4-1 15,1-1 14-15,-1-1-7 16,0-1 4-16,4 0 4 16,4-3-16-16,8-2 4 15,10-4 0-15,10 1-2 16,10-3 7-16,10 1-2 16,5-1-138-16,14 2-164 15,5-2-443-15</inkml:trace>
  <inkml:trace contextRef="#ctx0" brushRef="#br0" timeOffset="-13225.12">22297 16841 927 0,'0'0'318'0,"0"0"-221"16,0 0-62-16,0 0 9 15,0 0 43-15,0 0 42 16,0 0-57-16,-4-3-37 15,4 3 28-15,0 0-49 16,0 0 8-16,0 0-13 16,0 0 7-16,9 0 0 15,6 3 9-15,4 1-3 16,8 0 15-16,6-4-27 16,6 0 2-16,4 0 19 0,3-4-23 15,-1-3 24-15,-1 1-32 16,-6-1 0-16,-5 4 13 15,-8 0-3-15,-6 2-11 16,-8 1 1-16,-5 0-6 16,-5 0 6-16,-1 0 12 15,0 0 14-15,0 0 8 16,0 0-24-16,0 0-10 16,0 0 0-16,0-2-21 15,0 1 7-15,0-3-11 16,0 1-69-16,0-2-66 0,0-4-206 15,0 0-187 1,0 1-140-16</inkml:trace>
  <inkml:trace contextRef="#ctx0" brushRef="#br0" timeOffset="-12353.29">22736 16696 618 0,'0'0'283'0,"0"0"-172"16,0 0-19-16,0 0 13 15,0 0 50-15,0 0-49 16,0 0-80-16,3-14 16 16,-3 14-20-16,1 1 8 15,1 13 30-15,1 8-8 16,0 8 14-16,0 7-38 0,1 9-27 16,1-3 35-16,-1 4-36 15,1-5 12-15,-1-5 1 16,-1-12-12-16,0-6-2 15,1-10 1-15,-2-4 0 16,-2-4 7-16,0-1-6 16,0 0 25-16,0-1 47 15,0-13-62-15,0-3 25 16,-2-7-36-16,-6-3 16 16,0-9 3-16,-1-3-16 15,0-2 12-15,2-2-12 16,-1-3 5-16,2 5-16 15,2 3 2-15,0 6 6 0,1 7-2 16,1 4 3 0,-1 4-1-16,1 6 6 0,-1 5 3 15,2 1-18-15,-1 3 9 16,2 2-9-16,0 0 9 16,0 0 0-16,0 0 1 15,0 0 0-15,0 0 1 16,0 0-4-16,0 0 2 15,0 0-9-15,0 0 1 16,0 0 16-16,8 0-8 16,2 2 6-16,2 3 2 15,3 0-16-15,5 0 7 16,5 2 1-16,5 3 3 0,3 2-3 16,4 0 10-1,2 1 3-15,-1-2-5 0,-2 1-16 16,-4-4 8-16,-7 1 0 15,-5-4-10-15,-4 1 12 16,-7-3-2-16,-3 4 0 16,-4-4-5-16,-2 4 4 15,0 0-4-15,-11 3 5 16,-7 5 9-16,-6 2-8 16,-4 1-1-16,-4 2 9 15,-4 1 0-15,-2 2-15 16,0-1 6-16,1 1 0 15,3-3 0-15,4-2 1 16,5-4 12-16,5-2 10 0,7-5-14 16,4-2 0-1,3-3-9-15,3 1 0 0,2-3 2 16,1 0 4-16,0 0-6 16,0 0 1-16,0 0 5 15,0 0-12-15,0 0-13 16,0 0-41-16,3 0-21 15,8 0-194-15,0 0-433 0</inkml:trace>
  <inkml:trace contextRef="#ctx0" brushRef="#br0" timeOffset="-9942.21">23538 16832 700 0,'0'0'536'16,"0"0"-455"-16,0 0-60 16,0 0-19-16,0 0 15 15,0 0 16-15,0 0-15 16,30 20 14-16,-18-20 4 15,-1 0-27-15,-2 0 36 16,-2 0-31-16,-3 0 4 16,-1 0 1-16,0 0-9 15,-1-3 1-15,-2-1-2 16,1 3-8-16,1-2 31 16,-1 0-32-16,1 1 1 15,-2 1-1-15,0 1-3 0,1 0 3 16,-1 0 0-1,0 0 0-15,0 0-2 0,0 0 3 16,0 0-1-16,0 0 0 16,0 0-11-16,0 0 11 15,0 0 0-15,0 0 1 16,0 0 1-16,0 0-2 16,0 0 0-16,0 0 0 15,0 0-10-15,0 0 9 16,0 0 1-16,0 0 0 15,0 0 6-15,0 0-6 16,0 0-7-16,0 0-14 16,0 0-77-16,0 0-100 0,0 0-425 15</inkml:trace>
  <inkml:trace contextRef="#ctx0" brushRef="#br0" timeOffset="-8990.23">23594 16871 694 0,'0'0'294'16,"0"0"-168"-16,0 0-81 16,0 0-16-16,0 0 36 15,0 0-3-15,0 0-12 16,43-13-11-16,-27-3-10 16,0 1 39-16,-2-4-46 15,-2 2-3-15,-5 3-2 16,-2-1-7-16,-5 1-17 0,0 2 7 15,0 3-26-15,-3-2 4 16,-9 5-13-16,-3 2 35 16,-4 2 0-16,-2 2-16 15,-2 0-28-15,0 5 4 16,-1 9 19-16,6 3 21 16,3 5 0-16,6 1 0 15,7 3 7-15,2 4 3 16,8 0 18-16,14-1 2 15,9 0-20-15,5-7 28 16,5-3-38-16,0-11 12 16,1-8-11-16,1 0 21 15,-1-20-10-15,-4-11 62 0,-7-10-64 16,-6-7 33-16,-7-5-42 16,-11-3 13-16,-5 0 3 15,-2 1-9-15,-8 5-16 16,-11 0 3-16,-5 8 5 15,2 5 37-15,-4 10-3 16,7 10 14-16,4 10 8 16,5 7-56-16,5 16 11 15,5 18-11-15,0 15 0 16,3 12 11-16,15 3-5 16,6 3 10-16,6-6-4 15,6-10-6-15,4-10-12 16,21-12-50-16,-10-13-215 15,-6-10-349-15</inkml:trace>
  <inkml:trace contextRef="#ctx0" brushRef="#br0" timeOffset="-8532.8">24538 16661 1528 0,'0'0'239'16,"0"0"-189"-16,0 0-9 15,0 0-34-15,0 0 46 16,0 0 59-16,0 0-72 16,0 16-24-16,-15-25-16 15,-5-1-7-15,-3 1 0 16,-3 6 7-16,-2 3 0 0,-1 7-1 16,1 16 1-1,4 8-10-15,3 6 10 0,8 2 0 16,7 0 4-16,6-6-4 15,3-7 6-15,17-9-6 16,6-12-2-16,7-5 2 16,4-5-17-16,0-15-50 15,-2-6 66-15,-2-6-11 16,-3 1 12-16,-7 4 10 16,-6 8 3-16,-2 12-10 15,-6 7-3-15,1 17 7 16,3 36 74-16,4 35-28 15,8 34-13-15,4 11-12 16,-4-21-19-16,-3-29-9 0,-8-38 0 16,1-11-8-16,-2-2-2 15,3-1-27-15,-2-2-46 16,-11-22-57-16,-3-7-390 16,0-2-297-16</inkml:trace>
  <inkml:trace contextRef="#ctx0" brushRef="#br0" timeOffset="-7880.24">24505 17050 1652 0,'0'0'338'0,"0"0"-235"0,0 0-103 16,0 0 0 0,0 0 22-16,115 24-10 0,-63-24 3 15,4-5 26-15,1-16-41 16,0-9 7-16,-8-7-14 15,-11-3-12-15,-10-4-3 16,-9-1-22-16,-10 1-4 16,-7 7 47-16,-2 6-13 15,0 7 14-15,-3 15 25 16,-2 9-25-16,2 12 0 16,2 24-1-16,1 14 1 15,0 3 38-15,9 2-21 16,11-7 8-16,6-10-1 0,2-13-14 15,5-12-5 1,1-13-5-16,1 0-1 0,-3-21-10 16,-3-11 10-16,-7-8-12 15,-7-7 7-15,-7 2-38 16,-8-2 42-16,0 10 2 16,0 9 0-16,-6 12 2 15,1 15-2-15,2 5 0 16,3 29-8-16,0 15 9 15,3 10-1-15,12 0 0 16,6-1 0-16,4-10 9 16,5-13 1-16,4-12-10 15,5-12 0-15,1-10 9 16,1-8-22-16,-4-21 14 16,-6-9-1-16,-7-8 0 0,-9-3-2 15,-11 0 2 1,-4 2 0-16,0 7 3 0,-11 10-3 15,-1 13 14-15,4 14-13 16,4 6 21-16,4 27-4 16,0 12-18-16,0 7 28 15,9 5-15-15,10-3 42 16,7-7-47-16,5-7-8 16,9-9-18-16,2-11-88 15,22-17 41-15,-9-2-46 16,-7-15-779-16</inkml:trace>
  <inkml:trace contextRef="#ctx0" brushRef="#br0" timeOffset="-7097.33">26059 16801 1324 0,'0'0'207'0,"0"0"-207"15,0 0 18-15,0 0-18 16,0 0 46-16,0 0 63 16,0 0-28-16,90-35-62 15,-63 40 68-15,-1 15-22 16,-2 13-5-16,-2 9 9 0,-7 5-59 16,-3 3 30-1,-7-6-36-15,-5-3 8 0,0-10 13 16,0-11-25-16,0-7 13 15,0-12 5-15,-2-1-12 16,2-14-12-16,0-13-60 16,0-12-8-16,0-7 68 15,5-5-52-15,4 1-59 16,4 5-75-16,4 12 79 16,2 16 86-16,1 17-25 15,2 5 52-15,2 26 89 16,1 11 55-16,0 8-23 15,-2-1 4-15,2-3-85 16,-3-10 25-16,2-10-47 16,-3-12-5-16,2-13 3 0,0-1-16 15,1-18 0 1,-4-13-8-16,1-7-17 0,-5-5 10 16,-4-3-21-16,-5 3-17 15,-1 8 52-15,0 11-39 16,-3 14-1-16,2 10 25 15,-1 12-22-15,4 17 38 16,-1 6 0-16,6 2 8 16,3-6 31-16,4-8-8 15,7-6 4-15,4-10-4 16,5-7-30-16,0-4-1 16,3-13 0-16,-6-10 6 15,-7-4-12-15,-6-5 12 16,-7 1 1-16,-8-1 13 0,-5 5-12 15,0 3-10-15,-12 10 2 16,0 10 0-16,1 8 24 16,0 6-23-16,5 20 11 15,1 13 25-15,5 3-2 16,0 3 30-16,8-2-58 16,12-4 11-16,6-5-18 15,0-12 0-15,4-7-21 16,0-7 11-16,1-8-70 15,17-18-11-15,-9-8-181 16,-2-4-637-16</inkml:trace>
  <inkml:trace contextRef="#ctx0" brushRef="#br0" timeOffset="-6181.08">27826 16841 1169 0,'0'0'320'16,"0"0"-205"-16,0 0 52 0,0 0-40 16,0 0-16-16,0 0-26 15,-85-50-70-15,62 48-3 16,-1 2-12-16,3 2-5 15,0 18-1-15,3 7 8 16,8 7-2-16,5 5 7 16,5-2 1-16,5 2-16 15,17-10 7-15,8-6 1 16,6-10 7-16,4-11-7 16,3-2-13-16,-2-21 12 15,-6-15-24-15,-3-8 4 16,-9-9-25-16,-7-5-15 0,-8-1 60 15,-8 0 0 1,0 5 1-16,-11 4 20 0,-5 11-18 16,2 12 28-16,5 17-6 15,3 10-16-15,4 27 11 16,2 36-13-16,2 22 20 16,13 1 26-16,6-17-51 15,1-24 17-15,2-18-18 16,4-3 6-16,6-4-3 15,5-4 3-15,-1-11-1 16,-6-5-5-16,-2-17-5 16,-6-10 5-16,-8-10 0 15,-8-4 0-15,-8-1-10 16,0 1 11-16,-5 4-1 0,-8 6 16 16,2 12-6-16,5 16-20 15,5 3-8-15,1 25 1 16,0 15 16-16,10 6 2 15,10 2 16-15,4-4-10 16,6-9-5-16,5-6-4 16,3-13-35-16,7-16-84 15,-10 0-136-15,-8-9-898 0</inkml:trace>
  <inkml:trace contextRef="#ctx0" brushRef="#br0" timeOffset="-5991.19">28375 16514 1696 0,'0'0'558'16,"0"0"-471"-16,-13-83-81 0,13 49 42 15,0 6-41-15,3 3 15 16,6 6-7-16,-5 5-15 16,2 5-6-16,-1 7-81 15,-2 2-83-15,2 22-81 16,-1 5-243-16,-4 4-454 0</inkml:trace>
  <inkml:trace contextRef="#ctx0" brushRef="#br0" timeOffset="-5354.64">28766 16895 821 0,'0'0'179'15,"0"0"-93"-15,0 0 48 16,0 0-40-16,0 0 25 15,0 0 3-15,0 0 43 16,69 10-25-16,-60-20-56 0,3-2-12 16,-2-7-57-16,-2 0 12 15,-4-1 11-15,-4 1-31 16,0 1 2-16,0 2-4 16,-12 6-4-16,-4 8 11 15,-2 2-12-15,-3 12 0 16,0 17 0-16,3 8 3 15,5 8-3-15,10 1 0 16,3 2 0-16,10-9-9 16,14-3 9-16,10-12-8 15,5-10 7-15,5-13-23 16,5-2 24-16,1-24-17 16,-2-11 17-16,-2-10 17 0,-7-10-17 15,-11-5 9 1,-7-11 20-16,-10 5-20 0,-11-2 4 15,0 4-11-15,-9 17 5 16,-11 1 39-16,3 16-29 16,2 19 16-16,4 12-33 15,4 18 12-15,2 33-12 16,4 4 0-16,1 11 1 16,0 5 40-16,18-15-41 15,3 8 1-15,9-9-1 16,2-9-74-16,21-5-39 15,-9-13-157-15,-5-12-774 0</inkml:trace>
  <inkml:trace contextRef="#ctx0" brushRef="#br0" timeOffset="-5144.12">29530 16706 1776 0,'0'0'386'16,"0"0"-386"-16,0 0-10 15,0 0 10-15,48 90 28 16,-30-45 4-16,2-3 11 16,3-1-30-16,1-4 5 15,1-11-36-15,-1-6 0 16,0-7-60-16,-6-10 22 16,-1-10-200-16,-4-11-428 15,-6-7-244-15</inkml:trace>
  <inkml:trace contextRef="#ctx0" brushRef="#br0" timeOffset="-4132.7">29788 16791 1602 0,'0'0'304'0,"0"0"-196"15,0 0-73-15,-18 112-26 16,11-61 42-16,4 1-40 16,3-8 5-16,0-5-16 15,3-13-41-15,13-12 10 16,3-11-60-16,4-3-82 15,5-23 32-15,2-7-86 0,0-10-114 16,-2-2 55 0,-4-2 195-16,-6 7 91 0,-5 9 283 15,-5 9 82-15,-5 14-65 16,-2 5-217-16,-1 10-45 16,0 14 11-16,0 8-27 15,2 2 55-15,4-1-28 16,3-8-6-16,4-5 14 15,5-8-51-15,4-6 1 16,4-6-5-16,-4-1 15 16,2-18-8-16,-5-5 0 15,-7-5-8-15,-7-5 2 16,-5-2 5-16,-2 2-8 16,-14 5 0-16,-5 7-3 15,-3 8-5-15,2 14 8 0,2 0 0 16,3 23-11-1,4 8 11-15,6 8 0 0,5-2 0 16,2-1-5 0,3-5 5-16,11-9 0 0,7-7-3 15,0-10-3-15,3-5-32 16,0 0-44-16,1-12 7 16,0 1 52-16,2 1 22 15,0 8 2-15,7 2 8 16,2 0 18-16,3 4-26 15,-2 1-1-15,-2-5 0 16,-6 0 1-16,-2-12 15 16,-5-10 3-16,-4-8-4 15,-4-10 17-15,-5-6-20 16,-4-7-12-16,-5-13 8 0,0 1 0 16,-7-1 42-16,-8 1-16 15,-4 14 4-15,-3 3-26 16,5 17-6-16,2 20-12 15,6 11-10-15,0 36 5 16,2 34 11-16,3 26 1 16,4 8 8-16,4-16 17 15,11-26-16-15,-1-27-20 16,5-10 10-16,3-2-12 16,8-4 2-16,6-5 11 0,0-14-1 15,-1 0 0 1,-3-24-26-16,-4-5 25 0,-6-2 1 15,-4 1 0-15,-4 5 14 16,-5 11-14-16,-1 11-19 16,-2 3-25-16,0 21-16 15,4 9 60-15,1 2 0 16,1-5 0-16,6-1 3 16,2-11-1-16,2-6 6 15,3-9 38-15,0 0-37 16,2-14 13-16,-4-12-15 15,-4-4 1-15,-6-3 53 16,-8-4-31-16,-5-2-5 16,-9-4 8-16,-15 4-33 15,-6 5 0-15,-3 11-8 0,1 13-33 16,8 10 19 0,2 17-36-16,5 12-20 0,11 23-21 15,5-10-220-15,1-6-360 16</inkml:trace>
  <inkml:trace contextRef="#ctx0" brushRef="#br0" timeOffset="-3818.34">31098 16729 1408 0,'0'0'180'0,"0"0"-180"16,0 0 0-16,13 74 0 15,-8-40 109-15,4 0-36 16,1-7-12-16,-1-6 6 0,-2-7-61 16,-4-8 4-16,-1-6-9 15,-2 0-1-15,0-15 53 16,0-9-51-16,0-7 15 16,0-10 50-16,0 1-25 15,0-1-19-15,10 4-23 16,4 7 0-16,3 12 3 15,0 9-2-15,1 9-1 16,-2 0-1-16,2 10-91 16,6 23-25-16,-6-5-221 15,0-3-375-15</inkml:trace>
  <inkml:trace contextRef="#ctx0" brushRef="#br0" timeOffset="-1900.73">31624 16699 1737 0,'0'0'330'0,"0"0"-301"15,0 0-29-15,0 0 0 16,45 78 13-16,-23-39 96 16,4 2-97-16,0-1-7 15,1-6-5-15,-4-4 0 16,-2-11 6-16,-4-9-6 15,-5-6 0-15,-1-4 0 0,-2-7 21 16,-2-16-22 0,1-5 1-16,-1-8 0 0,2-3 32 15,0-6-31-15,2 3 5 16,0 8 3-16,-2 10-8 16,0 14-2-16,2 10-32 15,-1 15 9-15,-1 17 17 16,3 9 14-16,-1 2-4 15,-1-5 9-15,3-6-5 16,1-12-14-16,4-6 5 16,-2-8 2-16,5-6-17 15,1-1 16-15,1-16 1 16,-4-7 0-16,3-7 8 16,-2-2-8-16,-2 0 0 15,-2 4-21-15,-1 7 12 0,-3 12-16 16,-2 10-9-1,1 2 33-15,-1 20-27 0,2 6 27 16,5 5 1-16,1-7 0 16,2-3 31-16,3-7-6 15,-1-8 9-15,2-6 2 16,1-2-29-16,-1-5-8 16,-1-11 1-16,-2-4-3 15,-4-5 3-15,-4-1 9 16,-6 0 7-16,-5 2-8 15,-2 4-8-15,0 8 0 16,-2 9-1-16,-4 3-32 16,0 6 24-16,0 16 15 0,1 2-6 15,4-1 20-15,1-4-13 16,0-5-14-16,0-5 1 16,9-4 4-16,2-5-4 15,2 0 6-15,2 0-29 16,3-11 27-16,-2-6-51 15,3-2 52-15,-3-3-17 16,-2 1 15-16,-2 6 2 16,-2 8 1-16,0 7 0 15,0 0-15-15,2 13 23 16,0 8-8-16,3 1 9 16,-2 0-8-16,2-5 40 15,2 0-27-15,0-8 12 16,0-4-3-16,2-2-15 0,-2-3-16 15,2 0-32-15,-1-3-16 16,-5-5 47-16,1 2-13 16,-2-1 22-16,-2 7 12 15,3 0-2-15,1 0-1 16,2 7 10-16,1 2 1 16,1-1 17-16,-2-5-14 15,0-1-2-15,-2-2 15 16,-2 0-36-16,-6 0-1 15,-3-5-13-15,-3-9 14 16,0 0-5-16,0-3 5 0,-5 1 0 16,-2-1-7-1,-3 5 4-15,1-1 3 0,1 5-15 16,-1 2-25-16,5 2 34 16,2 1-17-16,2 3 6 15,0 0-8-15,0 10-40 16,0 9 45-16,5 3 12 15,3 2 0-15,2 0-3 16,-1-2 19-16,4-5-8 16,-1-5 4-16,3-4 5 15,0-4-11-15,1-4 2 16,1 0-39-16,0 0 19 16,-2-9 9-16,0-1 11 15,-6-3 28-15,-1-1-14 16,-4-2 22-16,-2 3 18 0,-1 1-20 15,2 5 34-15,-3 5-62 16,0 2 6-16,3 0-24 16,3 5 5-16,3 11 7 15,4 4-1-15,1-1 7 16,1 2 0-16,0-4 0 16,-2-4 4-16,2-5 18 15,-3-4-22-15,0-4-12 16,-3 0 3-16,0 0 3 15,-2-7 11-15,-2-8-11 16,-4 0 0-16,-1-4-1 16,0-2-58-16,-12 0 40 15,-1 0 1-15,-5 0-8 0,0 4 15 16,-3 0-36 0,5 0 7-16,-2 3 2 0,7 1-8 15,3 7 16-15,5 3-20 16,3 2 33-16,0 1 15 15,0 0 3-15,0 0-1 16,0 0 0-16,0 0 0 16,1 0 0-16,2 0 0 15,3 4 0-15,-2 2 2 16,1-3-2-16,-2 1 18 16,1 0 2-16,-2-1-9 15,1 0-1-15,0 0-10 16,3 2 6-16,0 2 22 15,0 3-11-15,1 4 8 0,-1 2 4 16,1 1-20-16,-2 0-9 16,-1 2 0-16,3-3 0 15,-1 1 22-15,4 0-4 16,-1-1 7-16,-2-4 6 16,-1-4-25-16,0-2 4 15,-3-3-10-15,-3-3 0 16,0 0 31-16,0 0-11 15,0-12 8-15,0-4-5 16,0-6-21-16,0-3-4 16,0-3-8-16,0 1-24 15,3 2 33-15,9 2-14 16,3 3 15-16,-1 3-1 0,2 5 6 16,-3 5-11-16,2 4 4 15,-3 3 2-15,2 0 25 16,2 14-14-16,-2 2 24 15,0 0 25-15,0-1-43 16,-2-3 17-16,-5-3-34 16,-1-4 8-16,-3-2-24 15,-3-1-10-15,2-2-30 16,-2 0-12-16,0 0-80 16,-2 0-150-16,-5 0-637 0</inkml:trace>
  <inkml:trace contextRef="#ctx0" brushRef="#br0" timeOffset="56.78">22857 17444 1001 0,'0'0'308'0,"0"0"-143"16,0 0-6-16,0 0-26 15,0 0 22-15,0 0-43 0,0 0-54 16,-10-11 9-16,3 6-55 16,-2 0 10-16,-1 2-22 15,-5 0 8-15,3 3-23 16,-3 0 15-16,5 0 0 15,1 6-13-15,4 7 5 16,5 0-12-16,0-1 1 16,3 0-24-16,14 3 31 15,8-3 3-15,5 3 9 16,3-1-10-16,3 1 11 16,-2 2-1-16,-2 0 0 15,-9-1 2-15,-5 1-9 0,-9-2 7 16,-9 0 0-16,0-1-3 15,-11 2 10-15,-11-2-14 16,-6-5 4-16,-5 1-59 16,-2-9 43-16,3-1-6 15,0 0-30-15,8-7-27 16,7-4-9-16,9 1 33 16,8 1 4-16,0 2 29 15,18 1 25-15,9 5 7 16,9 1-6-16,7 0 45 15,9 0-46-15,3-3 43 16,2-3-15-16,-3-11-26 16,-4-5-2-16,-5-5 0 0,-11-4-5 15,-8-2-1 1,-10-3-33-16,-8 2 34 0,-8 2 4 16,0 5 2-16,-9 4 16 15,-6 8 15-15,-2 8 0 16,5 7 59-16,1 3-82 15,5 22 1-15,4 10 21 16,2 10-6-16,0 4 35 16,18-2-31-16,1-2-14 15,8-6 8-15,3-11-17 16,1-11-12-16,1-14 5 16,-1-3-86-16,-3-10 9 15,-4-16-60-15,-9-4-14 16,-5-3-15-16,-7-3 3 15,-3 6 104-15,-1 4 52 0,-11 6 8 16,3 10 70-16,3 10 25 16,3 6-58-16,3 18 15 15,0 9 7-15,0-1 43 16,12-1-35-16,4-4-66 16,0-8 35-16,0-6-29 15,-3-6-6-15,-3-7-1 16,-5 0 12-16,-3-3-40 15,-2-16 18-15,0-1-99 16,-3-2 32-16,-5-4 52 16,4-1 19-16,2 1 5 15,2 2-98-15,0 2 5 0,15 7 52 16,2 4 33-16,2 6 9 16,2 5 15-16,-3 0 47 15,0 9 38-15,-5 8-61 16,-1 5 3-16,-3 4 17 15,0 1 2-15,0 2 1 16,4-5-47-16,2-2-6 16,8-6 5-16,2-5-13 15,3-6-2-15,2-5 1 16,-2-2-33-16,-1-12 24 16,-7-5 9-16,-5-4 0 15,-9-2 18-15,-6 1-5 16,0-3-13-16,-6 4 12 0,-12 3 28 15,-6 5 70 1,-2 4-57-16,-4 3-15 0,1 8 6 16,-1 0-34-16,2 12-11 15,2 10 1-15,7 7-2 16,8 2 2-16,10-5 7 16,1-1 7-16,18-5 5 15,14-6-1-15,7-3-18 16,6-7 0-16,4-4 6 15,-4 0 2-15,0-4-8 16,-11-7-1-16,-7-1-67 16,-13-7-139-16,-7 4-135 15,-7-3-508-15</inkml:trace>
  <inkml:trace contextRef="#ctx0" brushRef="#br0" timeOffset="208.43">23926 17272 651 0,'0'0'1119'0,"0"0"-896"16,0 0-111-16,0 0-94 16,0 0 0-16,-12-74-18 15,12 64-29-15,15 9-11 16,1 1-242-16,-2 0-674 0</inkml:trace>
  <inkml:trace contextRef="#ctx0" brushRef="#br0" timeOffset="717.95">24323 17641 992 0,'0'0'330'0,"0"0"-226"15,0 0-91-15,80-18 2 16,-51-3 24-16,-6-3-30 15,-4-5 4-15,-6 2 3 16,-7 0-3-16,-5 1-13 16,-1 6 20-16,-4 5 25 0,-9 6 89 15,-1 9-80 1,1 0-24-16,2 20-23 0,7 11 0 16,4 5-8-16,0 6 1 15,15 0 0-15,10-4-4 16,11-7 10-16,7-12-6 15,7-9 28-15,5-10-27 16,1 0-2-16,-1-24-9 16,-4-9-2-16,-12-6 12 15,-9-6 0-15,-14-5 16 16,-9 1 18-16,-7-2-33 16,-10 1 19-16,-13 4 30 15,-5 7-28-15,0 9 27 16,6 10-30-16,4 17 8 15,6 5-27-15,7 25 9 0,4 16-11 16,1 8 2 0,3 7 0-16,16 1 16 0,5-2-14 15,8-1 11-15,6-9-13 16,20-4-40-16,-10-11-146 16,-5-13-463-16</inkml:trace>
  <inkml:trace contextRef="#ctx0" brushRef="#br0" timeOffset="991.06">25507 17328 1101 0,'0'0'592'16,"0"0"-592"-16,0 0-50 15,0 0 50-15,0 0 63 16,39 76 39-16,-23-35 33 16,7 7-62-16,0 4-19 15,0 2-5-15,-1-3-43 16,-2-3-12-16,-4-10-18 16,-3-10-41-16,-7-15-16 15,-3-10-162-15,-3-3-281 0</inkml:trace>
  <inkml:trace contextRef="#ctx0" brushRef="#br0" timeOffset="1454.25">25517 17379 1425 0,'0'0'332'0,"0"0"-277"16,0 0-55-16,0 0 0 15,0 0 2-15,0 0 42 16,56-82-43-16,-28 73 33 15,5 3-5-15,4 1 18 16,0 5-6-16,2 0-32 16,-1 17 7-16,-1 8 21 15,-6 5-36-15,-3 8 20 16,-6 3-7-16,-8 3-13 16,-11 3 24-16,-3-4-24 0,-4-1 4 15,-17-5 5 1,-4-4 0-16,-4-9-10 0,0-7 0 15,-3-8 0-15,1-6-7 16,4-3 7-16,7-4 0 16,4-11 0-16,9-3-60 15,7-1 18-15,0 2 14 16,4 0 16-16,14 8 4 16,2 4 8-16,5 5 0 15,5 5 35-15,1 15-13 16,2 6 28-16,1 1-14 15,2 2-17-15,-2 0 47 16,-1-5-36-16,1-2-11 16,-1-5-19-16,0-3-6 15,-3-6-53-15,4-8-68 0,-9 0-224 16,-4 0-627-16</inkml:trace>
  <inkml:trace contextRef="#ctx0" brushRef="#br0" timeOffset="1687.6">26274 17752 1418 0,'0'0'580'16,"0"0"-522"-16,0 0-58 15,0 0-3-15,0 0 3 16,12 80 9-16,-3-76 0 16,1-4 3-16,1 0-12 15,-2-7 12-15,-2-10-11 16,-3 2-1-16,-4 1 0 0,0 7 4 15,0 2-1-15,0 5 15 16,-4 0-18-16,1 9-33 16,3 10-40-16,0-3-126 15,7-4-526-15</inkml:trace>
  <inkml:trace contextRef="#ctx0" brushRef="#br0" timeOffset="2144.11">26569 17290 1565 0,'0'0'372'16,"0"0"-274"-16,0 0-76 0,0 0-16 16,0 0 7-16,0 0 5 15,0 0 17-15,-6 50-24 16,17-21 26-16,2 6-26 15,-1 6 22-15,1 6-4 16,-1 2-21-16,-3 2-7 16,0 2-1-16,-3-7 0 15,0-4-1-15,-1-6 8 16,1-6-5-16,1-9-2 16,0-8-25-16,3-6 5 15,1-7-22-15,4 0-20 16,5-11 53-16,2-6 8 0,5-2 1 15,3 0 9-15,3 5 3 16,2 3 28-16,1 9-2 16,3 2-19-16,0 0 27 15,2 10-7-15,0 2 20 16,-5-1-4-16,-2-5-42 16,-6 1 23-16,-5-6-36 15,-6-1 13-15,-5 0-28 16,-2 0-50-16,-6-8-46 15,-1-1-44-15,-3 5-868 0</inkml:trace>
  <inkml:trace contextRef="#ctx0" brushRef="#br0" timeOffset="5650.75">32995 13820 431 0,'0'0'176'15,"0"0"-92"-15,0 0-67 16,0 0 77-16,0 0 26 15,0 0-36-15,0 0 27 16,64-73-23-16,-56 64-10 16,0 1-18-16,-2 2-22 15,0 0 31-15,-3 2-18 16,0 1 49-16,-3 2 27 16,2 0-68-16,-2 1 1 0,0 0-34 15,0 0-17-15,0 0 24 16,0 0-22-16,-2 7-11 15,-5 10 25-15,-8 9-24 16,-5 13 34-16,-8 9-35 16,-8 6 9-16,-7 6 13 15,1 1-15-15,-2-3 0 16,6-8 0-16,4-3 5 16,7-9-21-16,9-9 9 15,5-6 0-15,7-9-12 16,6-7 12-16,0-4-78 15,4-3-67-15,7-1-243 16,1-9-510-16</inkml:trace>
  <inkml:trace contextRef="#ctx0" brushRef="#br0" timeOffset="7169.19">32716 13858 664 0,'0'0'383'0,"0"0"-182"0,0 0-127 15,0 0-56-15,0 0 58 16,0 0 69-16,-18 97-24 15,12-51 3-15,0 7-43 16,0 3-21-16,-1-1 24 16,2-6-53-16,2-8-6 15,3-7 10-15,0-9-34 16,0-9 15-16,0-2-16 16,0-8 0-16,0-4 2 15,0-2-1-15,0 0 7 16,0 0 20-16,0 0-28 15,0-2 21-15,0-11-21 16,0-6 7-16,-3-5-8 16,0-8 8-16,0-6-4 0,0-6-3 15,-1-2-18-15,0-1 18 16,1 3-19-16,0 5 13 16,-1 10 0-16,3 7 7 15,1 8-1-15,-2 6 0 16,2 6 6-16,0 2-24 15,0 0 9-15,0 12 3 16,0 15-16-16,-1 13 30 16,1 21-8-16,-2-1 0 15,-1 6 17-15,2 2-18 16,-2-15 1-16,1 0 0 16,2-11 5-16,0-12-4 15,0-10-1-15,0-9 0 0,0-5 9 16,0-5-19-1,5-1 11-15,2 0-1 0,7-1 28 16,4-11-22-16,7 0-6 16,5-5 0-16,6-3-7 15,3-1 5-15,7-4 2 16,2-2 0-16,2-1 7 16,1 2-7-16,-6 2 0 15,-2 4 0-15,-9 5-1 16,-7 5 0-16,-7 3 2 15,-9 5 8-15,-5-1 11 16,-4 3-14-16,-2 0-6 16,0 0 0-16,-11 0 1 15,-13 10 26-15,-8 5-27 0,-13 4 1 16,-6 3 2-16,-4 3-3 16,-2-3 0-16,5 1-16 15,10-4 4-15,8-6 0 16,12-2 18-16,10-6-6 15,5-4 0-15,7 1-10 16,0-2-2-16,0 0-25 16,10 0-22-16,9 0 52 15,10-5 13-15,8-9-6 16,8-1 3-16,1-3 10 16,2-1-26-16,-1-1 11 15,-6 2-2-15,-7 3-2 16,-10 6 12-16,-12 4-3 0,-8 2 1 15,-4 3 23-15,-3 0-24 16,-18 11-3-16,-16 9 2 16,-8 4 2-16,-8 3 2 15,-4 0 2-15,2-2 12 16,7-1-6-16,6-6-4 16,15-3-10-16,8-6 0 15,10-3-7-15,7-3 7 16,2-1 0-16,0-2-6 15,5 0-55-15,10 0 60 16,9-9-8-16,1-2 6 16,2-1-7-16,-6 0 16 15,-3 3-6-15,-8 4 6 16,-4 0 7-16,-5 3-19 16,-1 1 6-16,0-2-1 0,0 0-15 15,-8 0 23-15,0-2-7 16,-1-1 9-16,-1-2-8 15,1-5-2-15,1-2-14 16,1-5 10-16,-2-3-2 16,2-3 7-16,-1-4 0 15,-1-3 4-15,-1-2 3 16,-2 1-13-16,0 0 6 16,1 4-4-16,1 1-5 15,0 4 16-15,2 4-7 16,4 1 0-16,-1 7-1 15,2 4-5-15,2 5 2 16,-1 1-25-16,2 3 28 0,-2 0-36 16,2 0 3-16,0 3 33 15,-1 1-25-15,-2 5 26 16,2-2-7-16,-1 2 7 16,1-4-10-16,1 0 17 15,-2-1-7-15,1-1 0 16,1-3 6-16,-2 4-12 15,2-1-56-15,0-2-78 16,-3 2-48-16,2 0-150 16,-2 0-185-16</inkml:trace>
  <inkml:trace contextRef="#ctx0" brushRef="#br0" timeOffset="9959.77">22662 13411 329 0,'0'0'72'0,"0"0"-45"0,0 0-27 16,0 0 10-16,0 0 27 16,0 0 60-16,0 0 40 15,-50-2-36-15,42 1-58 16,0-2 76-16,0 2-48 16,1 1-5-16,-1-2-1 15,-1 2-28-15,0-1 23 16,0 0-15-16,-4 0-13 15,1 1 22-15,-3 0-32 16,0 0 28-16,-3 0 1 16,0 0-39-16,-2 0 8 0,-1 0-18 15,0 2 6-15,-2 6 3 16,1 4-10-16,-2 0-1 16,2 2 0-16,-1 1 11 15,1 2-12-15,0 0 1 16,2 2 0-16,-2 0 3 15,1 1-3-15,1 2 0 16,0 0 0-16,3 4 0 16,-1 1-6-16,2 1 6 15,1 4 0-15,-1 3 10 16,2 1-10-16,2 4 0 16,-1-1 0-16,2 2-3 15,1 0 2-15,3-2 2 0,-1 0-1 16,2 2 57-1,1 1-56-15,0 1 32 0,5 3-21 16,0-1-5-16,0 1 46 16,0 3-38-16,7-3 11 15,4 0 32-15,2 1-56 16,5-2 33-16,1-3-25 16,4 0 5-16,1-1 20 15,2-1-34-15,4-2 17 16,3 2 15-16,1 0-16 15,6-3 0-15,4 1-17 16,3-4 0-16,3 0 16 16,3-1-15-16,1-4 11 15,1-2 7-15,1-1-7 16,3-4-14-16,6-1 2 16,1 1 0-16,3-4 2 15,1 2 5-15,3-2-4 0,2 0 7 16,11 1 6-16,11 2-17 15,15 0 1-15,6 0 0 16,-9-5 11-16,-6-3-10 16,-14 1 7-16,-2-2-1 15,-13-1 5-15,-11-2-20 16,-11-2 8-16,-4-2 0 16,9 1-1-16,10 0 7 15,18 2-5-15,12-5-1 16,-11 2 11-16,-7-2-19 0,-1 0 8 15,-18 1-1 1,10-1-7-16,7 1 14 0,4 0-6 16,-3-2 0-16,2 0 0 15,-1-2-1-15,-10 0-14 16,7-7-6-16,1-5 9 16,-2-5 12-16,1-4 0 15,-4 0 2-15,0-2-2 16,-3-4 0-16,-2 2-1 15,-2-3 0-15,-1 2-10 16,-3-3 12-16,-1 1-1 16,-2 2 2-16,-5-3-2 15,-4 2-6-15,-4-2-6 0,-3-1 11 16,-5-5-5 0,-2 1 7-16,-3-6-1 0,0-1 18 15,-2-2-9-15,-2-1-17 16,-1-1 8-16,-2 0-1 15,-2 0-12-15,-3-4 19 16,0 1-6-16,-5-4 7 16,-2 0-6-16,-4-1-2 15,-4-2-6-15,-4-3 1 16,-1 2 0-16,0 0 7 16,-6 1-1-16,-3 0 6 15,-3 3 3-15,0-1-16 16,-4 2 7-16,-4 1 0 0,-5 1-11 15,-8 1 19 1,-4 2-8-16,-8 1 0 0,-4 3 6 16,-3 0-7-16,-6 1 1 15,-2 1 0-15,-3 4 1 16,0 3-1-16,-1 4 0 16,-1 3-1-16,-2 3 5 15,0 4-5-15,-15-1 1 16,-15 2 0-16,-12-1 4 15,-5 3-3-15,9 4-1 16,22 3 0-16,22 4-7 16,-12-2 1-16,-12 3 7 15,-16 1-1-15,-15 1 3 16,8 2-3-16,10 0 0 16,5 0-11-16,5 0 8 0,4 4-8 15,12 2 12 1,10 1-1-16,13-1 0 0,0 2-9 15,-9 3 8-15,-9 2-12 16,-11 2-19-16,3-1 13 16,1 3 21-16,1-2-2 15,-2-1 0-15,1 1-7 16,0-1-8-16,3 3-26 16,4-1-2-16,4 2 29 15,4 4 15-15,0 2-1 16,4 3 2-16,3 2-2 15,-2 5-2-15,2 2-43 0,3 3 2 16,0 2 33-16,3 2 3 16,2 4-34-16,2-2 38 15,4 0-45-15,-4 14-34 16,7-15-191-16,7-4-464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17:54.66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22191 10060 920 0,'0'0'0'0,"0"0"178"15,0 0-95-15,0 0 167 0,0 0-173 16,0 0 6-16,-3-13-11 16,2 9-29-16,-1 1 20 15,2 3-37-15,-1 0 4 16,1 0 8-16,0 0-38 16,0 0 0-16,0 7-1 15,0 13 2-15,0 6 3 16,0 10-4-16,1 6 0 15,7 3 10-15,-1 0-8 16,4-1-3-16,-4-5 1 16,-1-2-5-16,0-4 4 15,-1-8 1-15,0-7-39 16,-2-6-36-16,0-7-94 16,-3-5 1-16,0-10-44 15,0-7-198-15,0-8-268 0</inkml:trace>
  <inkml:trace contextRef="#ctx0" brushRef="#br0" timeOffset="1044.78">22051 9931 1007 0,'0'0'156'0,"0"0"-117"16,0 0-23-16,0 0-6 0,0 0 3 15,0 0-7 1,0 0 18-16,30-12 4 0,-9 12 20 16,4 0-24-16,7 0-6 15,3 3 21-15,4 9-26 16,4 5 7-16,-4 2-18 16,-1 8 5-16,-9 0 0 15,-5 3-7-15,-8 2 0 16,-11 2 10-16,-5 3-8 15,-12 2-2-15,-15 4 0 16,-10 3 1-16,-3-3 1 16,-1-4-2-16,3-6 0 15,5-8-1-15,6-8-4 16,9-9-7-16,5-8-3 16,5 0-15-16,8-10-8 0,0-3-88 15,3-1 91-15,15 2 27 16,4 4 11-16,4 4-3 15,4 4 33-15,5 0 29 16,1 9 28-16,0 8-33 16,0 0-12-16,-2 0 11 15,1-2-35-15,-4-5 14 16,-1-4-22-16,-2-6-13 16,-1 0 27-16,-2-6-25 15,-1-12-2-15,-6-5 20 16,-2-4-20-16,-5-2-39 15,-3-4-10-15,-5 0 5 16,-3 0 26-16,0 3 0 0,0 3-16 16,-7 5-1-16,-2 9-14 15,2 9 34-15,-1 4 8 16,1 19 7-16,1 13 0 16,3 12 15-16,3 7 27 15,0 1 45-15,2-2-27 16,12-6 17-16,3-7-15 15,5-9-40-15,0-11 16 16,3-8-37-16,-2-9 15 16,1 0 11-16,-2-14-26 15,-3-12 19-15,-2-6 2 16,-2-6-22-16,-1-6 12 16,-4-1-11-16,0 0-1 15,-1 5 0-15,0 8-14 0,-1 10 13 16,2 14 1-16,1 8-22 15,-2 16 6-15,2 19 23 16,0 9-7-16,-2 9 1 16,1 2 7-16,-1-4 19 15,2-9-12-15,2-9-6 16,-1-11 10-16,0-7-18 16,0-10-1-16,-3-5 0 15,1-5 10-15,-1-15 12 16,-1-10-12-16,0-7 1 15,2-4-5-15,-1-1-6 16,0 1 0-16,2 7-11 16,2 10-15-16,1 13 19 15,0 11-20-15,1 6 27 0,-2 19 3 16,1 11-1-16,1 2-2 16,-2-1 0-16,3-4 1 15,1-6 12-15,4-8-12 16,2-6 0-16,6-10-2 15,17-3-230-15,-3-17-15 16,-4-4-368-16</inkml:trace>
  <inkml:trace contextRef="#ctx0" brushRef="#br0" timeOffset="1644.02">23666 10190 1217 0,'0'0'238'0,"0"0"-137"15,0 0-47-15,-96-7 42 0,70 19-37 16,2 11-40-16,5 10 16 16,7 6-22-16,9 7 7 15,3 4 24-15,7 0-19 16,19-3 9-16,5-8-5 16,6-8-29-16,7-11 28 15,0-13-21-15,1-7 4 16,-3-12 16-16,-5-17-26 15,-5-12 7-15,-9-7-8 16,-9-8 8-16,-9-5 0 16,-5 0-8-16,0 1 0 15,-14 7 7-15,-1 7-5 16,2 15-2-16,4 14 0 0,2 17-24 16,3 7 3-16,3 39 20 15,1 21 1-15,0 4 27 16,3-5-26-16,10-10 8 15,2-16-9-15,7-2 6 16,7-2-3-16,2-13 3 16,3-12 4-16,-1-9-4 15,-1-2-5-15,-4-17-1 16,-3-11 0-16,-6-8 12 16,-5-6-22-16,-6-5 10 0,-7 3 0 15,-1 1 0 1,0 11-26-16,0 11 15 0,-1 15 10 15,1 7-60-15,0 29 51 16,0 15 10-16,4 11 0 16,11 6 49-16,6-4-48 15,5-8 11-15,7-13 14 16,2-10-26-16,-1-13 21 16,-3-13-21-16,-1-1-1 15,-8-23-27-15,-9-37-193 16,-9 5-299-16,-4 0-587 0</inkml:trace>
  <inkml:trace contextRef="#ctx0" brushRef="#br0" timeOffset="1767.02">24150 10045 1437 0,'0'0'295'0,"0"0"-229"16,0 0-54-16,0 0-12 15,0 0-50-15,0 0-92 16,0 0-485-16</inkml:trace>
  <inkml:trace contextRef="#ctx0" brushRef="#br0" timeOffset="2515.82">24458 10161 18 0,'0'0'1158'0,"0"0"-997"15,0 0-109-15,0 0 98 16,57 107 39-16,-36-64-73 16,2 7 5-16,-3 0-68 15,0-5-27-15,-1-6-1 16,-4-8-13-16,-2-9-12 16,-3-8 0-16,-6-8 0 15,-1-6 0-15,0 0 9 16,-3-17-2-16,0-8 9 15,0-8-15-15,0-5-1 16,0-3 0-16,0-1-52 16,0 9 32-16,0 8-15 0,4 10 11 15,4 13 23 1,1 2-24-16,1 21 25 0,2 11 0 16,0 9 1-16,4 3 24 15,1-3 17-15,4-5-16 16,1-6 17-16,2-11-41 15,-1-12-2-15,0-7 0 16,1 0-1-16,0-17 1 16,-3-12 0-16,-2-7-1 15,-4-6-10-15,-6-2-45 16,-4-1 19-16,-4 1 0 16,-1 11-13-16,0 9 50 15,0 14-9-15,0 10 0 16,0 14 8-16,0 22 2 15,0 10 2-15,2 5 16 0,8-2-12 16,8-5 29 0,3-9 18-16,4-12-28 0,-1-9-3 15,1-8-17-15,-1-6-4 16,0-9-2-16,-6-15-10 16,-2-7-7-16,-5-6 3 15,-6-2-10-15,-5-3 18 16,0 2-23-16,-3 4 11 15,-5 9-7-15,2 10 11 16,3 14 5-16,1 3 9 16,2 21 0-16,0 15 12 15,0 8 24-15,12 3 11 16,6-2-22-16,5-5-23 16,5-11 14-16,4-13-16 15,0-12 0-15,10-21 0 0,-9-13-108 16,-10-9-414-16</inkml:trace>
  <inkml:trace contextRef="#ctx0" brushRef="#br0" timeOffset="2660.13">25212 9982 1609 0,'0'0'292'0,"0"0"-212"15,0 0-53-15,0 0-26 16,0 0-2-16,0 0-36 15,0 0-277-15,18 69-642 0</inkml:trace>
  <inkml:trace contextRef="#ctx0" brushRef="#br0" timeOffset="3282.93">25559 10415 1303 0,'0'0'234'0,"0"0"-170"16,0 0 79-16,0 0-6 16,0 0-103-16,49-73-11 15,-46 42-23-15,-3 0 11 16,0 2-29-16,-3 5 14 16,-7 9 4-16,0 10-11 0,-1 5-3 15,-1 15 13-15,3 17-7 16,0 11 8-16,5 4 12 15,4 6 1-15,0-1 11 16,7-8 21-16,10-5-45 16,5-9 41-16,5-12-9 15,1-11-14-15,-1-7 7 16,0-7-25-16,-3-17 0 16,-2-10 0-16,-4-7-22 15,-4-3 21-15,-5 0-10 16,-1 4 2-16,-2 8-4 15,1 10-5-15,-1 17 1 16,1 5 11-16,0 20-7 16,2 14 13-16,3 12 22 15,5 2 2-15,0 0 16 0,3-7-39 16,2-9 10-16,1-10-11 16,-2-10 9-16,1-9-9 15,-3-3 0-15,-4-13 0 16,0-15-18-16,-3-9 15 15,-3-5-9-15,0-5 11 16,-3 3-11-16,-2 7 11 16,3 10 1-16,0 13 0 15,0 14-7-15,4 11 11 16,-1 19-4-16,5 9 33 16,3 3-27-16,-2-2 20 15,5-6-18-15,-1-9-7 16,2-9-2-16,6-16-33 15,-4-6-112-15,-6-17-476 0</inkml:trace>
  <inkml:trace contextRef="#ctx0" brushRef="#br0" timeOffset="3507.35">26222 9835 1560 0,'0'0'266'0,"0"0"-183"15,0 0 8-15,0 0-56 16,0 0-9-16,0 0 52 16,26 146-2-16,3-41 21 0,0 8-60 15,0-8-16-15,-10-26-21 16,-2-27-25-16,-8-15-21 16,0-7-53-16,-1 7-54 15,-2-6-217-15,-2-7-439 0</inkml:trace>
  <inkml:trace contextRef="#ctx0" brushRef="#br0" timeOffset="3829.44">26371 10413 1476 0,'0'0'250'0,"0"0"-181"16,0 0-47-16,73-78 42 16,-46 62-8-16,1 4 4 15,-3 2-8-15,-1 4-28 0,-4 5 1 16,-3 1-25-16,0 11 13 15,-1 14-13-15,-1 9 18 16,2 6-9-16,-2-1 22 16,3-2-30-16,1-9-1 15,-1-8 0-15,1-10 6 16,-2-10 2-16,-1 0-1 16,-4-20 2-16,-5-11 16 15,-7-8-25-15,0-5 6 16,-11-3-6-16,-13 1 1 15,-3 4 18-15,-7 14-4 16,-4 15-6-16,-1 13-9 16,0 16-10-16,-8 38-71 0,13-1-107 15,8-4-513-15</inkml:trace>
  <inkml:trace contextRef="#ctx0" brushRef="#br0" timeOffset="4392.42">27779 10239 942 0,'0'0'182'15,"0"0"-75"-15,0 0-10 0,-44-95 31 16,33 64 6-16,3 4-57 16,4 3 13-16,-1 7-19 15,4 6-10-15,1 5-1 16,0 6-51-16,0 0-9 15,0 15-9-15,0 14 9 16,0 11 57-16,7 9-16 16,2 9-4-16,4 4 22 15,1 0-34-15,-1-2 15 16,-1-8-30-16,-3-7 3 16,3-9-14-16,-4-7 1 15,1-12-44-15,5-17-18 16,-1 0-133-16,-3-19-421 0</inkml:trace>
  <inkml:trace contextRef="#ctx0" brushRef="#br0" timeOffset="4737.31">27923 10173 1154 0,'0'0'557'15,"0"0"-471"-15,0 0-75 16,-4 81 28-16,4-38 53 15,0 4-33-15,17 0 16 16,9-5-50-16,9-6-11 16,6-10 7-16,1-7-15 15,2-11-3-15,0-8-3 16,-5-5-5-16,-5-17-3 16,-7-7 8-16,-5-7 0 0,-9-3 9 15,-8-4-7 1,-5 0-2-16,-4 1 0 0,-16 5 10 15,-6 4 14-15,-7 6 21 16,-6 10-6-16,-3 7 1 16,0 10-39-16,-1 0-2 15,5 18-6-15,3 8-43 16,8 9-6-16,8 17-52 16,10-8-148-16,8-10-526 0</inkml:trace>
  <inkml:trace contextRef="#ctx0" brushRef="#br0" timeOffset="5150.13">28394 10174 1209 0,'0'0'179'16,"0"0"-81"-16,-11 97 35 15,12-50 31-15,22-2-46 16,8-3-62-16,8-5-16 0,7-7 6 16,2-10-46-16,3-10 18 15,-5-10-18-15,0-4 10 16,-9-18-3-16,-7-7-6 15,-9-10 0-15,-12-3 9 16,-9-3-1-16,0-1-9 16,-14 4 10-16,-9 5-9 15,-9 9 59-15,-2 7-18 16,-4 9-10-16,-1 9-10 16,-2 3-22-16,0 14 0 15,5 11-6-15,6 7-26 16,12 19-11-16,8-8-101 15,10-5-436-15</inkml:trace>
  <inkml:trace contextRef="#ctx0" brushRef="#br0" timeOffset="5526.02">28902 9958 1370 0,'0'0'273'0,"0"0"-210"15,0 0-62-15,-39 82 23 16,39-55 15-16,3-2-30 16,21-5 32-16,6-6-9 15,6-5-9-15,0-9 8 0,-4 0-22 16,-2-8-6-16,-8-9 1 15,-6-6 4-15,-9-2 22 16,-7-1 7-16,0-3 21 16,-9 4 34-16,-8 1-48 15,-6 7-3-15,-3 6 1 16,-3 8-41-16,-3 3 14 16,-1 9-15-16,1 15-14 15,5 5 5-15,4 3-74 16,11 12-25-16,6-8-270 15,6-7-1171-15</inkml:trace>
  <inkml:trace contextRef="#ctx0" brushRef="#br0" timeOffset="5773.79">29370 9997 1506 0,'0'0'476'0,"0"0"-423"16,0 0-39-16,-64 99 59 16,26-21 9-16,-6 25 19 15,-2 9-27-15,12-17-56 16,8-24 19-16,14-30-36 16,5-13 0-16,0-1-1 15,5-4-18-15,2-5-73 16,16-18-71-16,10 0-158 0,-2-18-661 0</inkml:trace>
  <inkml:trace contextRef="#ctx0" brushRef="#br0" timeOffset="6052.05">29415 10467 1292 0,'0'0'353'0,"0"0"-254"16,-27 78-85-16,24-45 52 15,3-5 29-15,11-8-45 16,16-3 0-16,7-8-40 16,4-9 3-16,3 0-13 15,-4-9 12-15,-2-11 1 0,-7-7 9 16,-7-4 6-16,-11 0 21 16,-8 0-15-16,-2 2 41 15,-15 5 11-15,-15 7-59 16,-9 6 5-16,-7 6-32 15,-6 5-1-15,-23 6-43 16,12 11-162-16,8-1-591 0</inkml:trace>
  <inkml:trace contextRef="#ctx0" brushRef="#br0" timeOffset="6819.82">26684 9819 1113 0,'0'0'295'16,"0"0"-228"-16,0 0-50 15,0 0 14-15,0 0-24 16,0 0 25-16,0 0 7 16,-15 70 18-16,15-44 60 15,1 3-64-15,15-3-10 16,4-2-4-16,7-7-39 15,3-4 41-15,1-9-25 16,1-4-14-16,-1-2 23 16,-3-17-17-16,-5-6-8 15,-4-4 0-15,-8-2 9 16,-10 2 20-16,-1 0 12 16,-3 6-1-16,-15 1 21 15,-6 9-25-15,-2 7 1 0,-4 6-16 16,-2 4-9-16,1 17-22 15,1 6 10-15,3 4-58 16,8 3-10-16,4 5-112 16,7-8-306-16,5-7-797 0</inkml:trace>
  <inkml:trace contextRef="#ctx0" brushRef="#br0" timeOffset="7538.84">26966 9532 1023 0,'0'0'269'16,"0"0"-159"-16,0 0-17 15,0 0-8-15,0 0 5 16,0 0-68-16,0 0-12 15,-4 15 22-15,-3 2 10 16,0 2 18-16,-2-2-30 0,3-3-29 16,0-4 28-16,5-7-27 15,-1 1-1-15,2-4 20 16,0 0-15-16,0 0-6 16,0-7 0-16,3-5 0 15,3 0 1-15,0-3 0 16,0 1-1-16,0 4 13 15,-3-1-12-15,-2 5-1 16,1 6 0-16,-2 0-1 16,0 0 0-16,0 7 2 15,-8 9 7-15,-2 2 47 16,1-1-49-16,3-1 9 0,2-7-15 16,2-4 8-1,2-2-1-15,0-3-7 0,0 0 0 16,0 0-1-16,0 0-59 15,3-6-152-15,2 1-284 0</inkml:trace>
  <inkml:trace contextRef="#ctx0" brushRef="#br0" timeOffset="57171.45">4892 12185 575 0,'0'0'257'0,"0"0"-126"16,0 0-2-16,0 0 7 15,0 0 9-15,-12-3-51 16,9 1-8-16,1 1 10 16,1-1-58-16,-3 0 22 15,2 0-14-15,1 1-25 16,-1 0 27-16,2 0-17 15,-1-2-19-15,1-1 23 16,0-2-34-16,0-4-1 16,0-2 0-16,1-2-6 15,9-2-7-15,1 1 13 16,3-2 0-16,3 2 6 0,1 2-6 16,2 2 0-16,2 2-1 15,5 9-11-15,-2 0 11 16,6 0 1-16,-1 12 0 15,0 5 0-15,-3 2 1 16,-6 5-1-16,-3 5 0 16,-8 0 2-16,-7 3 0 15,-3 2-2-15,0-3 0 16,-6-1 5-16,-9-2-3 16,-4-3-2-16,-2-6 0 15,3-4-4-15,-1-4 2 16,1-5 2-16,3-4 0 15,3-2-1-15,-1 0-33 0,4-5-8 16,1-7-23-16,4 0-59 16,4-1 84-16,0 0 12 15,0 0 28-15,7 1-12 16,7 0 10-16,3-2 1 16,5 1 1-16,3 1-4 15,2 2 2-15,1 3 2 16,2 4 0-16,3 3 4 15,-2 0-2-15,3 13-2 16,-2 6 0-16,-4 5 7 16,0 2 0-16,-2 5-6 15,-7 4 7-15,-4 2 11 0,-6 2-18 16,-5 1 5 0,-4 4-6-16,0-5 1 0,-7 0 7 15,-5-5-7-15,-3-4 12 16,-3-5 28-16,0-8 3 15,-1-3 24-15,-5-8-22 16,-3-6-13-16,-6 0 14 16,-1-1-32-16,-2-14 16 15,1-2 17-15,2-2-48 16,3-1 13-16,9 2-3 16,0-1-10-16,6 4 25 15,3 0-25-15,3 3 0 16,-1 4-1-16,7 1-12 15,0 0-31-15,3 4-57 16,3 1-184-16,7-1-436 0</inkml:trace>
  <inkml:trace contextRef="#ctx0" brushRef="#br0" timeOffset="59034.56">5639 12408 675 0,'0'0'572'15,"0"0"-511"-15,0 0-34 16,0 0-7-16,0 0 12 16,0 0 26-16,0 0-57 15,33-32 6-15,-19 32-7 16,3 0 1-16,4 7 14 16,-1 11-2-16,2 3-5 15,3 7 43-15,-1 6 5 16,-4 3 6-16,-1 4-28 15,-7 1-27-15,-2 0 24 0,-5-1-23 16,-5-4 1-16,0-6 7 16,0-6-16-1,0-8 0-15,-3-6 9 0,0-6-8 16,-3-4 44-16,2-1 13 16,-4-3-1-16,2-12-57 15,-6-10-5-15,3-7-10 16,2-6 14-16,2-1-34 15,2-2 25-15,3 1-16 16,0 2 21-16,6 4-1 16,8 3-10-16,2 8 16 15,2 2 0-15,1 8-10 16,-1 4 2-16,3 6 8 16,0 3 0-16,1 2-1 0,1 15-12 15,2 6 13-15,-1 10 0 16,6 4 0-16,-5 2 3 15,-1 4 4-15,-6-3-7 16,-3-1 6-16,-5-9 0 16,-4-6-6-16,-1-8 0 15,-5-8 0-15,4-5 16 16,-4-3-15-16,0 0 53 16,0-15 45-16,0-12-92 15,0-10-3-15,0-7-4 16,0 0-28-16,3-1 12 15,6 9-29-15,0 6 36 0,4 9 2 16,1 8-8 0,1 10 15-16,1 3-7 0,5 14 7 15,1 15-12 1,4 8 13-16,2 5-1 0,2 1 0 16,2 0 12-16,-3-6-13 15,0-8 1-15,-4-8 0 16,-4-9-1-16,-5-5 1 15,-1-7 0-15,-3-7 3 16,-2-12 12-16,-2-10-12 16,-4-5-3-16,-2-2 0 15,-2-1-6-15,0 5 6 16,0 6 0-16,0 9-1 16,0 7-15-16,0 9 7 15,0 1-22-15,0 14-8 0,6 11 27 16,6 9 5-16,1 2 7 15,5 1-1-15,5-3-1 16,2-7 2-16,5-7 0 16,-2-9-2-16,2-11-13 15,-3 0 11-15,-5-14 2 16,-2-12-91-16,-6-6-8 16,-6-5 61-16,-8 1-121 15,0-3 16-15,-11 4 97 16,-9 3 10-16,-7 8-17 15,-3 5-18-15,-1 5-8 16,1 11 71-16,0 3 10 16,6 0 0-16,3 14 5 15,5 8-5-15,7 1 0 0,4 2 0 16,5 1 9-16,0 2 1 16,12 0 6-16,9-1 6 15,6 3 27-15,6-1-16 16,1-4 15-16,5-4-29 15,2-7-12-15,-2-8 10 16,0-6 1-16,-1-8 74 16,-3-21-31-16,-4-9-51 15,-2-12 9-15,-8-18-19 16,-3-20 13-16,-12-14-26 16,-6 9 13-16,0 20-25 0,-14 23 23 15,2 20 4 1,-3-2 53-16,-1 5 21 0,2 2 13 15,1 13 29-15,4 9-26 16,5 3-62-16,1 15-14 16,3 17-15-16,0 11-1 15,1 21 0-15,19 18 0 16,15 17 0-16,3-10 0 16,-4-19 1-16,-3-24 6 15,-4-17-7-15,3-2 0 16,3-3 0-16,4-4-5 15,-2-17 5-15,-3-3 0 16,-2-18 6-16,-6-13 19 16,-5-10-17-16,-8-7-8 15,-7-4 0-15,-4-2 6 16,0 4-4-16,-4 7-2 0,-7 11 0 16,3 10 9-16,0 15-9 15,5 7-8-15,0 21-16 16,3 29 10-16,0 5 14 15,3 8 0-15,15 5 0 16,1-13 9-16,5 2-9 16,3-12 0-16,-2-11-1 15,-1-12 2-15,0-13 2 16,-3-6 6-16,1-3 1 16,-1-15 22-16,-4-12-24 15,0-9-8-15,-3-10 0 0,5-5 0 16,-1-3 0-16,3 6 0 15,0 10 0 1,0 12-1-16,3 18 1 0,3 8 0 16,1 13 8-16,0 18 14 15,-1 7 106-15,-5 7-83 16,-8 0 28-16,-10 0 29 16,-4-3-71-16,0-1 6 15,-13-4-35-15,-8-6-2 16,-4-7-14-16,-11-14-93 15,6-7-216-15,3-3-1229 0</inkml:trace>
  <inkml:trace contextRef="#ctx0" brushRef="#br0" timeOffset="59710.25">8288 12302 667 0,'0'0'129'16,"0"0"-41"-16,0 0 36 16,-9 91 0-16,9-55-3 15,6 2-33-15,12 3-8 16,8-1-54-16,4 0 7 0,5-3-17 16,2-5-16-1,1-7 19-15,1-9-2 0,-1-9-7 16,-2-7 27-16,3-3 100 15,-2-19-75-15,-4-12-27 16,-3-7 11-16,-9-4-1 16,-8-4 14-16,-7-1-9 15,-6 3 27-15,0-1-34 16,-15 4 20-16,-10 4-14 16,-5 2-27-16,-7 3 54 15,-4 5-33-15,-5 8-11 16,-2 5 17-16,-4 8-49 15,-1 9 0-15,3 0-11 16,3 17-20-16,9 10 21 0,10 9-38 16,9 7-43-16,19 25-5 15,0-10-120-15,6-8-341 0</inkml:trace>
  <inkml:trace contextRef="#ctx0" brushRef="#br0" timeOffset="60246.14">8979 12516 1610 0,'0'0'301'0,"0"0"-231"16,0 0-23-16,0 0-32 15,0 0-14-15,0 0 40 16,0 0-23-16,73-44-12 16,-46 40 4-16,1 4-9 15,2 0-1-15,3 4 0 16,-2 15 1-16,-4 5 1 16,-2 8-2-16,-8 1 0 15,-8 5 21-15,-9 3-21 16,0 0 0-16,-15 0 0 15,-9-3-1-15,0-4 0 16,-3-9 1-16,2-6 0 0,1-10 2 16,3-8-2-16,2-1-12 15,2-8 2-15,7-13-48 16,7-6 4-16,3-1-31 16,4 3 56-16,17 8 27 15,3 11 4-15,6 6-2 16,3 11 41-16,4 15 13 15,-3 5 24-15,-1 1-27 16,-3-1 2-16,-5-3 9 16,-5-5-20-16,-1-6-2 15,-3-4-33-15,-2-6 3 16,4-7-10-16,0 0 0 16,7-21-60-16,-3-7-110 15,-5-2-1024-15</inkml:trace>
  <inkml:trace contextRef="#ctx0" brushRef="#br0" timeOffset="61024.89">10295 12543 1200 0,'0'0'179'16,"0"0"-94"-16,0 0 0 15,0 0-32-15,0 0 30 16,0 0-49-16,0 0 38 15,70 5 40-15,-26-2-46 16,8 0-20-16,4 0-16 16,5-3-21-16,0 0 32 0,-1 0-19 15,-5 0 3 1,-4 0 27-16,-11-1-40 0,-6-4 14 16,-7 1-3-1,-9 4-22-15,-9 0 26 0,-1 0-18 16,-4 0 3-16,-4 0 25 15,1 0-36-15,-1 0 26 16,0 0 0-16,0 0-21 16,0 0 32-16,0 0-32 15,0 0 3-15,0 0 0 16,0 0-2-16,0 0-7 16,0 0 0-16,0 0-12 15,0 0 6-15,0 0-52 16,5-7-53-16,1 2-44 0,0-1-590 0</inkml:trace>
  <inkml:trace contextRef="#ctx0" brushRef="#br0" timeOffset="61932.63">11876 12337 1227 0,'0'0'226'15,"0"0"-121"-15,0 0 17 16,0 0 7-16,0 0-55 15,-39-83-18-15,36 62 17 16,3-3-56-16,0 2-6 16,0-3-10-16,9 1 11 15,7 0-13-15,4 2 1 16,5 1 0-16,3 1 1 16,5 10-1-16,5 8 0 0,3 2 0 15,-1 12-6-15,-1 17 6 16,-2 11 0-16,-11 8 2 15,-10 5-6-15,-10 8 4 16,-6 3 0-16,-9 2 0 16,-18 0 7-16,-7-2-7 15,-5-3 0-15,-2-8 1 16,-1-7-8-16,3-7 7 16,2-11 0-16,7-7-1 15,7-10 16-15,3-8-15 16,3-3 0-16,5-5 0 15,3-12 8-15,5-5-8 0,1 1 0 16,3 0-2-16,0 3-7 16,10 2 9-16,4 6 0 15,5 7 0-15,3 3-12 16,3 5 13-16,6 17-1 16,4 9 4-16,4 2 6 15,2 2 6-15,2-4-5 16,-1-2-10-16,1-8 9 15,3-8-10-15,-1-7-1 16,15-7-45-16,-10-14-284 16,-11-2-575-16</inkml:trace>
  <inkml:trace contextRef="#ctx0" brushRef="#br0" timeOffset="63518">12568 12464 1270 0,'0'0'235'16,"0"0"-177"-16,0 0-51 15,0 0 5-15,0 0-2 16,0 0-10-16,0 0 45 16,86 3-14-16,-59 19 30 15,3 7-27-15,-2 10-12 16,-1 5 33-16,-3 4-9 15,-3 4 3-15,-5-2-2 16,-7-5-39-16,-4-8 9 16,-4-12-17-16,-1-9 6 0,0-10 14 15,0-6-12-15,0 0 0 16,-4-13 12-16,-4-13-3 16,-1-14-16-16,3-9-1 15,3-9-9-15,3-4-3 16,0 3-76-16,9 7 25 15,9 9 41-15,6 13-4 16,3 13 25-16,1 11 1 16,-1 6 0-16,3 9 5 15,1 18 4-15,-1 9-6 16,-1 7 48-16,-3 5-23 16,-5 1 15-16,-3-4-31 0,-8-6-12 15,-2-8 23 1,-5-11-22-16,0-9-1 0,-3-8 0 15,0-3 10-15,0-4 3 16,0-16 15-16,2-10-27 16,2-6 14-16,-1-6-15 15,3-4-6-15,3 5-9 16,1 4-14-16,5 8 23 16,3 12 6-16,0 10 0 15,3 7-12-15,1 12 12 16,-1 17 0-16,4 12 0 15,1 3-2-15,2 0 2 16,0-3 1-16,-1-5-1 0,1-9 10 16,-2-9-9-1,1-10-1-15,-2-8 0 0,-1-2 6 16,-2-18-6-16,-4-9 1 16,-1-5-1-16,-7-7 1 15,-5-1-1-15,-4 1-1 16,-1 9 1-16,0 7-8 15,0 14 1-15,0 11 7 16,0 1 0-16,0 28-17 16,0 8 17-16,2 8 0 15,9 0 0-15,6-1-10 16,7-7 9-16,4-10 1 16,2-9 0-16,0-11 8 15,0-7-7-15,-2-4-1 16,-3-20 0-16,-4-7 9 0,-3-6-10 15,-10-6 1 1,-8 1 0-16,0-1 5 0,-14 0-5 16,-11 7 0-16,-10 4 0 15,-4 8-8-15,-2 12-3 16,2 12 11-16,3 0 0 16,8 24-11-16,9 11 3 15,8 8 7-15,11 9-5 16,0 1-9-16,17 0 9 15,11-6 6-15,9-8 0 16,5-12 6-16,1-10-6 16,2-12 0-16,-2-5 0 15,-1-15-3-15,-3-16 3 0,-6-11 0 16,-5-11 1 0,-3-19 8-16,-10-18-9 0,-13-19 0 15,-2 9 0-15,-8 21 6 16,-9 26-7-16,1 23 2 15,0 2-1-15,1 6 17 16,3 7-8-16,0 15-1 16,5 7-8-16,1 34-7 15,3 30 7-15,3 26 1 16,12 9 14-16,15-5 32 16,1-20-47-16,-1-26 7 15,-6-18-7-15,3-10-1 0,4-1 0 16,6-4 1-16,6-9 0 15,-2-13 8-15,-2-4-2 16,-5-22-6-16,-3-11 0 16,-6-10 2-16,-8-8 2 15,-6-2-3-15,-7 1 6 16,-1 7-2-16,0 7 1 16,-7 14-6-16,2 16 0 15,-1 12-8-15,4 20 7 16,2 36 1-16,0 27 0 15,5 0 20-15,10-12-13 16,3-23-7-16,0-19 0 16,1 0-3-16,4-4 2 15,2-4 1-15,-1-11 0 16,-5-10 6-16,2-2 4 0,0-23-10 16,-2-10 0-16,4-12 2 15,0-8-8-15,3-2 6 16,2-1 0-16,3 7 0 15,7 13-16-15,2 16 10 16,3 19 5-16,1 5-3 16,-2 26 4-16,-7 14 1 15,-9 5 12-15,-10 4 43 16,-13-2-42-16,-3 0 9 16,-12-6-23-16,-10-7 11 15,-5-6-23-15,-12-14-81 16,8-9-297-16,4-7-1234 0</inkml:trace>
  <inkml:trace contextRef="#ctx0" brushRef="#br0" timeOffset="64319.87">15724 12162 1099 0,'0'0'217'15,"0"0"-21"1,0 0 1-16,0 0-77 0,0 0-34 16,0 0-1-16,-93-21-67 15,68 21 2-15,-3 11-20 16,-2 7 9-16,2-1-5 16,1 5-4-16,4-1 0 15,5 0 7-15,3-3-6 16,5-1-1-16,4-3 0 15,5-2-12-15,1-2 6 16,0 0 6-16,13-3 0 16,11 0 5-16,7 0-2 15,9-4-3-15,4 4 0 16,5-1 1-16,2 5-2 16,4 4 1-16,0 6 0 0,0 6 1 15,-4 5 0-15,-5-1-1 16,-5 3 0-16,-10 0 1 15,-10-3 12-15,-11-2 6 16,-8 0 6-16,-2-4 31 16,-9-1-41-16,-15-3 29 15,-7-2 1-15,-10-6-32 16,-9-6 37-16,-9-7-38 16,0 0-4-16,-2-4 42 15,7-11-41-15,8 1 6 16,13 4-15-16,12 0 1 15,12 6-8-15,6 1 7 16,3 3-58-16,0-3-7 0,31-8-67 16,0 3-63-1,4-3-630-15</inkml:trace>
  <inkml:trace contextRef="#ctx0" brushRef="#br0" timeOffset="64815.47">16232 12291 1735 0,'0'0'241'0,"0"0"-150"16,0 0-68-16,0 0-21 16,0 0 28-16,0 0-29 0,0 0 17 15,-97 14-18-15,78 10 9 16,1 2-7-16,3 7-2 15,2 2 0-15,4 4 5 16,6 4-4-16,3 2-1 16,3 1 0-16,18 3-3 15,10-6 3-15,9-2 0 16,8-10 0-16,3-7 6 16,4-12-6-16,0-11 0 15,-1-1 0-15,-5-20 1 16,-3-8 2-16,-7-7-3 15,-7-6 1-15,-9-3 14 16,-6-1-5-16,-10-1 18 16,-7 3 33-16,0 1-34 0,-13 1 36 15,-10 1-18 1,-10 4-4-16,-5 2 16 0,-9 5-50 16,-5 7 3-16,-6 9-10 15,-1 10-27-15,-1 3 26 16,6 9-20-16,6 13-22 15,11 5 21-15,7 7-69 16,9 2 12-16,17 15-42 16,4-10-251-16,0-7-504 0</inkml:trace>
  <inkml:trace contextRef="#ctx0" brushRef="#br0" timeOffset="65364.23">16684 12547 1230 0,'0'0'301'0,"0"0"-198"16,0 0-7-16,0 0-45 15,0 0 60-15,90-22-12 16,-59 18-37-16,8-1 21 15,4 3-51-15,5 0-7 16,-3 2-23-16,1 0 8 0,-9 6-3 16,-4 8-7-1,-11 7 0-15,-9 6 4 0,-13 8 4 16,0 6-8-16,-22 7 0 16,-13 3 6-16,-5 1-7 15,-4-1 1-15,1-4 0 16,4-5 5-16,8-9-4 15,7-6-1-15,10-10 0 16,8-8-3-16,6-8-8 16,0-1 11-16,19 0 0 15,10-11-8-15,9-3 9 16,6 2-1-16,1-1 0 16,1 7-3-16,-2 1 2 15,-1 4 2-15,-6 1 4 16,-6 0 23-16,-5 0-19 0,-10 1 15 15,-1 4 7-15,-7-3-14 16,-2 1 28-16,-3 0-29 16,-2-3-8-16,1 0-2 15,-2 0-6-15,0 0-15 16,0 0-62-16,0 0-59 16,0 0-71-16,-5-3-552 0</inkml:trace>
  <inkml:trace contextRef="#ctx0" brushRef="#br0" timeOffset="66047.39">18871 12505 1075 0,'0'0'317'15,"0"0"-243"-15,0 0-55 16,106-7 56-16,-33 3 33 16,27-1 32-16,24 3-43 15,6-1-43-15,-10-3 25 16,-14 0-63-16,-31-4 2 16,-15 1 22-16,-20 0-39 15,-9 3 26-15,-4-2-26 16,-3 3 0-16,-6-1-1 15,-14 4-9-15,-14 2-56 0,-14 0-144 16,-9 0-395-16</inkml:trace>
  <inkml:trace contextRef="#ctx0" brushRef="#br0" timeOffset="67661.67">18983 12224 1114 0,'0'0'216'0,"0"0"-122"15,0 0-62-15,0 0 58 0,0 81 85 16,12-28-68-16,3 17-24 15,3-4-21-15,-2 2-39 16,0-4 28-16,-5-16-32 16,-2-3-13-16,-3-12 13 15,-5-13-13-15,-1-9-6 16,0-7 0-16,0-4 13 16,0 0 23-16,0 0 9 15,-1-15-12-15,-8-6-12 16,0-8-20-16,-2-6-1 0,0-6 0 15,-1-9 5 1,0-3-5-16,0-6 0 0,-2-2 0 16,1 2-1-16,3 5-1 15,0 10 1-15,3 13 1 16,4 12-12-16,3 7 11 16,0 9 1-16,-1 3 0 15,1 0-11-15,-2 0 3 16,1 8 8-16,-2 9-1 15,-3 4-3-15,-2 4 4 16,-2 2 0-16,-2 1 0 16,0 0 5-16,-3 0-5 15,-3-3 0-15,2-4 0 0,-4-3-6 16,2-3 6 0,-1-2 0-16,0-4 0 0,2-1 12 15,-1 1-12 1,6-4 0-16,2 1 0 0,0 0-3 15,5-3 1-15,1 2 2 16,0 1 0-16,1-2 4 16,2 2-3-16,-1-1-1 15,2-4 0-15,0 4-7 16,0-1 6-16,0 1 1 16,0 1 0-16,0 5 5 15,8 1-4-15,6 5-1 16,8 2 0-16,8 8 1 15,7-1 9-15,6 6 4 16,4-1 3-16,2-3 25 0,-4-3-42 16,-5-3 24-16,-8-7-6 15,-9-4-12-15,-7-5 16 16,-7-2-16-16,-6-3 0 16,-1-1 32-16,-2 2-24 15,0-2 29-15,0 0-3 16,0 0-39-16,0 0 39 15,0 0-28-15,0 0-3 16,-9 0 15-16,-6-7-22 16,-8-6-2-16,-3-5 0 15,-3-2-4-15,-2-4-2 16,0 0 6-16,-1-1 0 16,3 0-1-16,3 3-4 15,4 0-8-15,4 5 2 16,3 3-8-16,6 3 10 0,0 3 9 15,3 1 0-15,-1 0-12 16,2 4 4-16,1-1 8 16,2 2 0-16,1 1-4 15,1 1-4-15,0 0 8 16,0 0 0-16,0 0-6 16,0-2-10-16,0 0-2 15,1-4-5-15,8-3 6 16,6-7 8-16,0-2 9 15,1-6-22-15,2-2 21 16,0-6-56-16,-3-2-2 16,0 3 15-16,-3 1-7 0,-2 6 50 15,-4 7-4-15,-1 8 5 16,-4 5 0-16,1 4 0 16,-2 0 0-16,0 0-2 15,0 0-16-15,0 0 11 16,1 0 7-16,2 3 0 15,0 5 8-15,-1 4-7 16,-2 2-1-16,0 4 0 16,-3 1-1-16,-11 5 0 15,-6 4 1-15,-4 0 0 16,-2 0 5-16,-1 0 1 16,2-2-6-16,3-5 0 15,7-6-3-15,3-3-3 16,6-5 6-16,4-4 0 0,2-3 5 15,0 0 1-15,0 0-7 16,0 0 1-16,14-5 0 16,4-10 2-16,4-8-1 15,5-4 10-15,3-7 24 16,2-4-35-16,4-2 16 16,0-2-16-16,-1 3 11 15,-6 5-6-15,-5 9-5 16,-9 5 0-16,-5 9 6 15,-7 6-6-15,-3 5 0 16,0 0 0-16,-1 3-18 16,-15 16 17-16,-5 6 2 15,-5 9-1-15,-4 5 8 16,1 3-6-16,-3 2-2 0,4-7 0 16,4-6 3-16,8-8-3 15,4-8 0-15,7-11-1 16,5-4 1-16,0-4-87 15,11-10-212-15,4-3-807 0</inkml:trace>
  <inkml:trace contextRef="#ctx0" brushRef="#br0" timeOffset="69177.73">20482 12380 1182 0,'0'0'225'0,"0"0"-160"15,0 0-17 1,0 0-42-16,0 0-5 0,0 0 21 16,0 0-14-16,3 107 56 15,9-58-16-15,1 3-42 16,-1 0 19-16,-1-4-23 16,-4-7-1-16,-2-8 7 15,-4-11 0-15,-1-6-8 16,0-8 9-16,0-7-9 15,0-1 93-15,-1-2 5 16,-7-14-58-16,-2-9-20 16,2-8-11-16,2-6-9 15,2-8 0-15,4-2 1 16,0 1-19-16,6 3 12 16,12 8-19-16,7 10 24 0,7 8-18 15,6 11 18-15,4 8 1 16,4 0-1-16,5 11-8 15,-1 5 10-15,-3-6-1 16,-4 0 0-16,-10-6 0 16,-8-4 0-16,-8 0 0 15,-6 0 7-15,-6-7 6 16,-5-7-13-16,0-2 1 16,0-4 5-16,-13 1 4 15,-1 2-10-15,-4 4 0 16,3 8 1-16,-2 5-15 15,3 4 14-15,-1 21-4 0,3 11-3 16,3 12-1-16,4 8 8 16,5 5 0-16,3 0 1 15,20-6-7-15,9-9 6 16,6-15 0-16,4-16-1 16,3-15-2-16,3-5 3 15,-3-27 0-15,-1-23 1 16,-4-23-6-16,-5-18 5 15,-13-5-22-15,-14 2 16 16,-8 8-8-16,-8 21 1 16,-7 12 13-16,0 19 0 15,5 12-6-15,-2 5 17 16,3 8-11-16,3 9 15 16,3 10 0-16,1 36-15 15,2 36 0-15,2 30 1 0,17 13 52 16,7-20-52-16,-1-27 21 15,-3-32-7-15,2-9-5 16,6-5 4-16,6-4-7 16,7-6-7-16,3-16 28 15,-1-3-19-15,-3-26-9 16,-6-10 0-16,-7-10-31 16,-7-3 5-16,-8-2-15 15,-8 6 3-15,-3 11 30 16,-3 14-31-16,0 16 21 15,0 6-14-15,-4 30-7 16,-1 13 38-16,5 9 2 16,0 5 7-16,3-2 37 0,16-10-43 15,3-9 9-15,6-14 27 16,2-13-37-16,0-9 37 16,-1-14-8-16,-3-15-11 15,-6-10 10-15,-4-7-28 16,-10-3-1-16,-6-1 0 15,-2 1 10-15,-14 4-5 16,-8 9-4-16,-2 10 0 16,1 13 11-16,-1 13-12 15,0 7 0-15,-3 25 0 16,4 11-10-16,3 10-2 16,10 4 12-16,9 1 0 15,3-4 7-15,12-7 1 16,16-11-8-16,8-11 0 0,7-11-9 15,2-12-2-15,16-9-76 16,-9-15-263-16,-10-3-456 0</inkml:trace>
  <inkml:trace contextRef="#ctx0" brushRef="#br0" timeOffset="69864">22204 12332 1410 0,'0'0'307'15,"0"0"-200"-15,0 0-85 16,0 0-22-16,-65 74 34 0,50-30 2 16,6 7 23-1,5 2 8-15,4 2-48 0,9-2 15 16,13-8-33-16,7-9-1 16,8-14 18-16,1-12-17 15,3-10-1-15,2-10 0 16,-4-22-39-16,-5-9 5 15,-6-12-51-15,-5-5 31 16,-11-5 53-16,-6 5-10 16,-6 3 11-16,0 11 0 15,0 13 6-15,-3 18 21 16,-3 13-16-16,1 18-2 16,-1 32-6-16,5 26 3 15,1-1 29-15,0-7-3 16,9-13-31-16,9-21 24 0,4-3-24 15,8-6 12-15,1-12 12 16,4-13-17-16,0-4-4 16,-4-23-4-16,-1-10 12 15,-7-10-8-15,-2-7-4 16,-8-1 0-16,-2 4-1 16,-7 5-35-16,-2 13-29 15,-2 17 28-15,0 16-10 16,0 11 30-16,0 27 2 15,0 13 15-15,3 4 1 16,6-1-1-16,7-6 0 16,6-13 0-16,4-10-4 15,6-15 4-15,0-10 0 0,0-3 0 16,0-19 9-16,-4-8-9 16,-5-5-13-16,-4-1 12 15,-7 3-1-15,-3 1-4 16,-8 2 6-16,-1 4-58 15,0 1 20-15,-6 6 33 16,-7 3 5-16,1 5 25 16,-3 5-24-16,0 3 3 15,-3 3-4-15,-2 0-50 16,-3 0-50-16,-20 1-91 16,6 3-167-16,4 1-262 0</inkml:trace>
  <inkml:trace contextRef="#ctx0" brushRef="#br0" timeOffset="70327.48">23049 12364 1549 0,'0'0'221'0,"0"0"-183"16,0 0 13-16,94-8 5 0,-62 11 25 15,-3 18-5-15,-2 8-63 16,-2 10 6-16,-5 5-19 16,-8 2 10-16,-6 0-5 15,-5-7-4-15,-1-6 1 16,0-10 8-16,0-9-9 15,0-9-1-15,0-5 0 16,0 0 8-16,7-14 1 16,4-13-8-16,1-7-1 15,4-6 3-15,-1-5-3 16,3 4 0-16,-2 6 0 16,0 12-13-16,0 13 7 15,-3 10 6-15,1 9 0 16,1 20 5-16,-2 8 4 15,0 4-9-15,0 0 0 16,-3-6 1-16,-3-9 7 0,-4-7-8 16,-3-14-7-16,0-5-49 15,-4 0-344-15</inkml:trace>
  <inkml:trace contextRef="#ctx0" brushRef="#br0" timeOffset="70509.92">23180 11937 1435 0,'0'0'681'15,"0"0"-599"-15,15-91-43 0,3 53-26 16,2 1-1-16,2 0 6 16,0 1-18-16,-8-3-5 15,-3 9-64-15,-11 7-432 0</inkml:trace>
  <inkml:trace contextRef="#ctx0" brushRef="#br0" timeOffset="70668.84">22403 11864 1694 0,'0'0'516'0,"0"0"-442"16,0 0-74-16,0 0-27 0,0 0-66 15,0 0-56 1,0 0-842-16</inkml:trace>
  <inkml:trace contextRef="#ctx0" brushRef="#br0" timeOffset="71467.82">24347 12267 1137 0,'0'0'265'16,"0"0"-180"-16,0 0-62 0,0 0 10 16,-99 24-18-16,74-5 17 15,0 7 42-15,4 4-1 16,7 6 4-16,8 6-8 16,6 6-44-16,6 2 22 15,23-1-32-15,11-6-4 16,12-11 11-16,6-13-16 15,3-11-6-15,-1-8 0 16,-3-14 2-16,-9-16 4 16,-5-9-6-16,-11-5 0 15,-6-4-1-15,-11 2-3 16,-9 5 4-16,-6 7-1 0,0 10 2 16,0 14-11-1,-3 10 10-15,-3 3 0 0,0 24-10 16,3 11 10-16,3 6 0 15,1 2 0-15,17-7-9 16,9-8 0-16,6-9 9 16,4-12 0-16,-1-10 13 15,1 0-4-15,-4-18-9 16,-3-11 11-16,-8-2-5 16,-8-5 44-16,-8-1-2 15,-6 1 1-15,0 1 25 16,-17 0-46-16,-8 6 25 15,-8 7-6-15,-6 7-47 16,-5 14 12-16,-1 1-12 16,2 21-25-16,4 10 12 0,7 6-60 15,12 16-15 1,9-9-157-16,10-8-535 0</inkml:trace>
  <inkml:trace contextRef="#ctx0" brushRef="#br0" timeOffset="72324.77">25082 12346 1463 0,'0'0'407'0,"0"0"-304"16,0 0-103-16,0 0 0 16,0 0 0-16,0 0 0 15,27 82 47-15,-18-29-36 16,4 3 13-16,4-5-24 0,1-7 6 15,-1-13-5-15,-5-11-1 16,-4-10 1-16,-6-10 27 16,-2 0-27-16,0-17 13 15,-2-12-14-15,-7-8-29 16,-3-6 29-16,-3-1 0 16,4 1 0-16,1 4 11 15,4 6-10-15,6 8-1 16,0 8 0-16,0 4-4 15,12 4-4-15,5 2 8 16,5 0 0-16,6 2-7 16,2-1-45-16,4 2 2 15,1 1 22-15,-1 3 9 0,-1 0 17 16,-3 3 2-16,-5 11 0 16,-4 5-1-16,-5 5 0 15,1 7 1-15,-4 5 0 16,2 5-3-16,-1 0 2 15,-1 2 1-15,-3-6 0 16,-4-6 2-16,-1-9-1 16,-4-8-1-16,-1-8 0 15,0-6-14-15,-4-1 1 16,-7-16 13-16,-3-7-39 16,-3-5 37-16,-1-7 4 15,2-2 12-15,-1-2-14 16,8 6 4-16,8 1-10 0,1 6 0 15,3 7-4-15,15 4 1 16,4 5-37-16,5 5 34 16,3 3 10-16,1 3-11 15,4 0 7-15,3 11 6 16,1 5 0-16,1 1 15 16,-1 1-14-16,0-3-1 15,-5-3 0-15,-3-7 6 16,-5-5-6-16,-7 0 0 15,-2-4 8-15,-7-13 8 16,-1-4-8-16,-8-4-8 16,-1-2 0-16,0-2 6 15,-8-2 13-15,-6 6-4 16,-2 6 13-16,1 10 14 0,-3 9-42 16,3 7-15-16,-4 21-32 15,2 11 19-15,2 8 28 16,6 6 26-16,9-2-4 15,0-1 15-15,11-8-36 16,13-6-2-16,7-12-15 16,23-15-61-16,-9-6-177 15,-1-3-452-15</inkml:trace>
  <inkml:trace contextRef="#ctx0" brushRef="#br0" timeOffset="73211.28">26289 12341 1061 0,'0'0'676'16,"0"0"-525"-16,0 0-91 0,0 0-60 16,0 0 0-1,-91 31 7-15,72 8 43 0,5 8 22 16,6 4-63-16,8 4 9 16,2-4-18-16,22-7-44 15,10-9 12-15,6-14 2 16,9-10 12-16,1-11-3 15,1-14-159-15,-2-18-60 16,-7-11-152-16,-5-8 155 16,-4-19 139-16,-8-20 17 0,-14-23-31 15,-11-9 41 1,-8 6 71-16,-16 22 89 0,8 32 428 16,1 20-170-1,6 11-109-15,0 4-178 0,0 5-36 16,2 8-1-16,4 14-21 15,0 9 11-15,0 37-7 16,3 30 36-16,13 28 46 16,14 12-72-16,7-6 0 15,-4-27-15-15,-8-27 20 16,-2-17-23-16,-2-6 2 16,3 1-2-16,-2-5-10 15,-4 0-143-15,-6-12-95 16,-9-17-97-16,-9-10-3 15,-13-12-196-15,0-5 292 0,5 6 254 16,2 1 598 0,1 0-270-16,5-1 8 0,5 0-45 15,4 2-190-15,4 2-100 16,16 1-1-16,4-1-17 16,6 3 6-16,2 3 7 15,1 2 3-15,1 3-1 16,-4 6-2-16,-3 0 4 15,-1 0 13-15,-7 12 0 16,-4 13 25-16,-3 4-37 16,-6 9 4-16,-2-1-5 15,4-1 3-15,3-5-3 16,5-7 0-16,6-9 0 0,3-7 0 16,5-8-17-1,0-1-8-15,1-17-3 0,-4-7 18 16,-3-7 10-16,-8-1 14 15,-7-5 17-15,-7-2 29 16,-2 1-23-16,-11 2 52 16,-12 4-6-16,-9 7-71 15,-4 7 38-15,-3 10-26 16,-2 9-18-16,2 0-3 16,3 18-3-16,8 7 0 15,10 6-9-15,14 5-10 16,4 0 17-16,22 0-2 0,15-2 4 15,12-5 51 1,5-7-49-16,-2-3 14 0,0-8-16 16,-4-6 13-16,6-5-29 15,-11-3-90-15,-9-10-1034 0</inkml:trace>
  <inkml:trace contextRef="#ctx0" brushRef="#br0" timeOffset="73804.39">27870 12389 1092 0,'0'0'167'0,"0"0"-79"15,-12 109 40-15,12-65-63 16,21-6-4-16,10-10-23 15,11-11 25-15,3-13 0 16,4-4-37-16,-3-14 21 16,-4-14-34-16,-9-9-3 15,-10-5 18-15,-11-2-19 16,-10 1 0-16,-2 0 29 16,-24 4-25-16,-12 5 38 15,-9 9-26-15,-7 9 13 0,-3 12 6 16,2 4-42-16,6 11-4 15,8 11-4-15,12 20-42 16,13-8-19-16,11-3-313 0</inkml:trace>
  <inkml:trace contextRef="#ctx0" brushRef="#br0" timeOffset="74283.83">28413 12462 1152 0,'0'0'96'16,"0"0"-96"-16,0 0-24 15,91 76 24-15,-48-71 8 16,2-5 91-16,0-13 44 16,-2-11-28-16,-6-5-30 15,-7-7-33-15,-8 1-52 16,-11 0 22-16,-8 1 7 15,-3 2 1-15,-11 7 24 0,-14 5-40 16,-11 6 20-16,-5 9-16 16,-3 5-4-16,1 10-14 15,1 12 0-15,8 7 0 16,9 2-3-16,9 2 3 16,12-2 0-16,4-2-7 15,10-4-15-15,19-4 22 16,10-6-56-16,29-10-154 15,-8-3-166-15,-5-2-768 0</inkml:trace>
  <inkml:trace contextRef="#ctx0" brushRef="#br0" timeOffset="74802.93">29072 12112 1597 0,'0'0'232'16,"0"0"-182"-16,0 0-36 16,0 0-2-16,0 0-12 15,0 0 0-15,-13 99 78 16,24-8-30-16,19 35-16 16,8 13-32-16,1-4 13 0,-7-18-4 15,-8-36-9 1,-10-25 0-16,-4-15 10 0,-3-12-9 15,0 2-1-15,-1-4 0 16,1-5-12-16,-7-12 6 16,0-10 6-16,0-7 0 15,-5-23 8-15,-13-23-1 16,-10-31-7-16,-9-42 10 16,-1-17-2-16,10 5 10 15,16 29-18-15,12 47 0 16,9 24 0-16,14 17-2 15,8 2 0-15,9 9 2 16,5 7-21-16,1 3 14 16,-3 20 7-16,-2 9 0 15,-6 5 8-15,-10 3 4 0,-11 0-12 16,-12-3 17 0,-4-3-9-16,-28-1 63 0,-26-2-20 15,-5-5-17-15,-10-3-28 16,2-4-6-16,19-7-31 15,4-3-13-15,21-6-68 16,13 0-249-16,12-4-741 0</inkml:trace>
  <inkml:trace contextRef="#ctx0" brushRef="#br0" timeOffset="75290.69">29572 12247 1326 0,'0'0'667'0,"0"0"-630"16,0 0-13-16,-9 85-24 0,0-41 1 16,0 2 26-16,6-4-26 15,3-6 7-15,0-11-8 16,0-8 6-16,5-11-6 16,-2-6 0-16,-1-3 15 15,0-21-15-15,-1-8-46 16,1-9-42-16,-1-4 39 15,2-2 28-15,2 3 15 16,5 4 6-16,7 6-6 16,1 7 5-16,4 10-29 15,2 10 24-15,-2 7-1 16,-4 0-9-16,1 19 14 16,-5 10 2-16,1 12 0 0,-5 8 6 15,5 1 0-15,0 1-6 16,6-5 0-16,4-7 2 15,5-12 0-15,3-9-1 16,3-15-1-16,-2-3 17 16,-3-16-9-16,-5-12-8 15,-7-9 0-15,-10-2 0 16,-9-3 16-16,-5 1 15 16,-18 5 63-16,-10 7-12 15,-5 7-66-15,-5 13 5 16,1 9-21-16,0 6-52 15,-6 28-84-15,10-2-235 0,10-5-707 0</inkml:trace>
  <inkml:trace contextRef="#ctx0" brushRef="#br0" timeOffset="77859.03">30216 12082 1367 0,'0'0'263'0,"0"0"-207"15,0 0-13-15,0 0-39 16,0 0-2-16,0 0 12 16,-1 134 4-16,21-20 30 15,6 16-19-15,1-3-27 16,-1-16 15-16,-9-34-17 15,-4-18 1-15,-5-19 9 16,-4-11-9-16,-1-1-1 16,-1-1 0-16,-2-5 2 15,0-10 2-15,0-7-2 16,0-5 99-16,0-2 23 16,-5-18-88-16,-2-13-13 0,-3-13-23 15,-1-23 6-15,2-27 0 16,3-25-6-16,6 0 1 15,1 21-1-15,16 33-12 16,4 34-15-16,1 13 7 16,2 6-16-16,6 6 29 15,5 7-2-15,-3 1 9 16,-5 18-6-16,-2 7 8 16,-7 5-2-16,-10 4 0 15,-8 1 0-15,-5 0 8 16,-20 0-7-16,-11-4 7 15,-10-5-4-15,-2-8 10 16,-1-6-14-16,5-9 0 16,9-3 2-16,8 0 6 15,9-3-8-15,13-6-12 0,5-1-80 16,26-5-144-16,7 2-83 16,3 2-410-16</inkml:trace>
  <inkml:trace contextRef="#ctx0" brushRef="#br0" timeOffset="78041">30650 12356 1053 0,'0'0'515'15,"0"0"-402"-15,0 0-113 16,0 0 19-16,0 0 16 0,21 82 36 16,-9-45-4-16,1-3-17 15,5-5-42-15,0-5-8 16,2-13 0-16,5-11-75 15,-7-7-135-15,-5-12-363 0</inkml:trace>
  <inkml:trace contextRef="#ctx0" brushRef="#br0" timeOffset="78182.33">30708 12122 1595 0,'0'0'296'0,"0"0"-296"15,0 0-144-15,0 0 10 16,0 0 51-16,0 0-128 16,41 92-552-16</inkml:trace>
  <inkml:trace contextRef="#ctx0" brushRef="#br0" timeOffset="78512.64">30907 12491 836 0,'0'0'152'15,"0"0"-120"-15,30 79-19 16,-13-56 1-16,0-12-2 16,4-10 206-16,-1-1 26 15,3-21-65-15,-1-7-61 16,-1-10-72-16,-6 0-17 16,-5-1 30-16,-8 0-11 15,-2 5 13-15,-3 5-20 0,-10 9-29 16,-2 6 52-16,-5 11-47 15,-2 3-16-15,-1 8 3 16,-2 14 7-16,3 4-19 16,6 5 8-16,8 3-7 15,8-2-1-15,2 2 8 16,20-5-20-16,11 0 9 16,9-10-92-16,7-5-49 15,21-10-147-15,-10-4-294 16,-8 0-2-16</inkml:trace>
  <inkml:trace contextRef="#ctx0" brushRef="#br0" timeOffset="79441.98">31514 12392 1213 0,'0'0'299'0,"0"0"-178"0,0 0-13 16,30-77 13-16,-30 65-2 16,0 5-30-16,-6 4-21 15,-15 3-67-15,-7 0 7 16,-5 3-7-16,-3 16-1 15,1 5 0-15,6 9-15 16,3 6 13-16,11 3-9 16,8 0-3-16,7-2 6 15,6-8-4-15,18-6 12 16,7-11-9-16,6-11 18 16,4-4-18-16,-1-14 2 15,1-16-30-15,-5-8 36 16,-3-8-10-16,-7-5 11 0,-10-6 8 15,-4-14-2-15,-9 4-6 16,-3 0 0-16,-2 0 1 16,-11 21-8-16,1 5 14 15,0 20-7-15,3 19 3 16,0 9 9-16,-4 40-12 16,1 25 0-16,3 1 0 15,4-4 34-15,5-9-34 16,5-18-1-16,10 0 1 15,6-1-4-15,1-13 4 16,2-9 0-16,2-15 0 16,-3-4 13-16,1-14-13 15,0-12-23-15,-6-7-50 0,0 0-4 16,-5 5 70-16,-3 10-182 16,-3 9-48-16,-3 9-41 15,-1 11 165-15,0 16 91 16,2 9 21-16,5 1 2 15,3-1 138-15,7-5-44 16,2-9-50-16,4-9 53 16,-3-9-40-16,3-4 56 15,-4-9-30-15,-4-15-46 16,-2-3 15-16,-5-5-14 16,-7-1 24-16,-4 1 16 15,0-1-40-15,-12 4-2 16,-7 4-32-16,-2 8 11 15,-4 10-23-15,-1 7 7 16,0 10-28-16,-1 16 20 0,3 7 7 16,6 7 0-16,5-2 1 15,8-3-19-15,5-5 13 16,2-10 6-16,17-5-50 16,5-10 49-16,5-5-38 15,3-5-65-15,1-14-69 16,-5-6-5-16,-4-3 84 15,-3 1 94-15,-5 2 22 16,-5 7 23-16,-7 7-45 16,-1 9-57-16,-3 2-4 0,0 17 31 15,0 10 30 1,0 6 17-16,0 1 11 0,15-2 8 16,9-6-34-16,6-9 16 15,4-7-1-15,2-10 1 16,1 0 54-16,-2-6-27 15,-3-6-24-15,-3 3 19 16,-4 4-40-16,2 5-2 16,-5 6-186-16,-5 8-441 0</inkml:trace>
  <inkml:trace contextRef="#ctx0" brushRef="#br0" timeOffset="98551.4">10426 13687 370 0,'0'0'656'16,"0"0"-463"-16,0 0-70 15,0 0-3-15,-3 0-22 16,3 0-18-16,0 0 29 16,0 0-24-16,0 0-5 15,0 0-3-15,0 0-49 16,0 0 18-16,0 0-3 0,0 0-33 16,0 0 31-1,0 0-20-15,0 0-5 0,0 0 12 16,0 0-22-16,0 0-6 15,0 0 0-15,0 0-3 16,0 0-4-16,0 0 7 16,13 0 0-16,5 0 5 15,8-3-5-15,2-4 0 16,6 3 0-16,6 1 0 16,1 0 0-16,2 1 0 15,2 2 1-15,-5 0 6 16,-1 0-7-16,-5 0 0 15,-7 0-2-15,-6 0-1 16,-5 0 3-16,-8 0 0 16,-4 2 1-16,-2-2 4 0,-2 0 3 15,0 0-8-15,0 0 17 16,0 0-11-16,0 0 33 16,0 0-27-16,0 0-11 15,0 0 17-15,1 0-17 16,-1 0-1-16,0 0 0 15,0 0-19-15,0 1-3 16,0 2-183-16,0 1-1025 0</inkml:trace>
  <inkml:trace contextRef="#ctx0" brushRef="#br0" timeOffset="107919.69">4965 13582 909 0,'0'0'264'0,"0"0"-177"0,0 0 23 16,0 0-41-16,0 0 6 15,0 0 5-15,0 1-36 16,0-1 17-16,0 0-20 15,0 0-16-15,6 0 17 16,6-3-29-16,6-2 22 16,3-2-14-16,4 0-21 15,2-3 30-15,6-2-14 16,-2-1-10-16,1 2 11 16,-3 4-15-16,-2-1-2 0,-6 4 0 15,-6 2-34-15,-3 2-11 16,-5 0-98-16,-5 0-45 15,-2 14-83-15,-11 0-127 16,-5-2-393-16</inkml:trace>
  <inkml:trace contextRef="#ctx0" brushRef="#br0" timeOffset="108454.29">5065 13600 508 0,'0'0'195'0,"0"0"-92"16,0 0 25-16,0 0 33 15,0 0-32-15,0 0-69 16,0 0-15-16,-57 41-17 16,53-20-11-16,2 1 15 0,1 3-17 15,1-4-8-15,0-1 5 16,0-1-12-16,6-3 0 16,0-5-1-16,0-2 6 15,4-1-5-15,2-5 1 16,-1-3-1-16,5 0 16 15,2 0-16-15,3-11 8 16,4-1-8-16,2 1-2 16,4 3 2-16,2 5 0 15,3 3 0-15,0 0 7 16,4 15-6-16,-4 11 30 16,-5 6-1-16,-3 4-14 0,-5 5 14 15,-7-2-20 1,-8-1-9-16,-1-4 24 0,-7-4-24 15,0-2 26-15,-13-5 24 16,-7-2-29-16,-5-5 16 16,-5-4 1-16,-3-8 32 15,-4-4-20-15,0 0-51 16,-5-10 11-16,6-7-11 16,3-2 7-16,5 3-6 15,7 1 0-15,5 2 5 16,10 6 2-16,1 0-7 15,4 4-1-15,1 3 0 16,0 0-16-16,0 0-3 16,0 0-80-16,12 0-92 0,9 0 13 15,-1 0-494-15</inkml:trace>
  <inkml:trace contextRef="#ctx0" brushRef="#br0" timeOffset="110105.57">5598 13868 1069 0,'0'0'245'0,"0"0"-186"0,0 0-27 16,0 0-30-16,0 0 6 16,0 0 14-16,0 0-9 15,83 20 76-15,-58 3-9 16,1 7-25-16,-3 4 14 16,-3 2-46-16,-2 3-2 15,-6-2-18-15,-2-2 8 16,-5-3-11-16,-4-3 9 15,-1-8-7-15,0-4 7 16,0-6-9-16,0-4 0 16,0-5 3-16,0-2 4 15,-1-2 25-15,-8-15 28 16,0-10-47-16,3-11-13 0,0-7-10 16,3-5-18-16,3-6-29 15,0 5-25-15,7 2 46 16,10 11-5-16,8 12 34 15,4 16-8-15,2 10 12 16,3 15 3-16,5 21 1 16,-3 14 18-16,-2 4 42 15,-6 5-18-15,-4-2-23 16,-9-10 4-16,-2-7-17 16,-5-11-7-16,-5-10 0 15,-3-11 1-15,0-5 2 16,0-3 20-16,0-8 53 15,-3-17-36-15,-6-9-40 16,0-11-32-16,3-2-33 16,3 0-1-16,3 8-1 0,0 6-20 15,11 13 43-15,8 10 43 16,3 10-16-16,1 3 16 16,7 17 1-16,-2 8 0 15,0 6 14-15,-1 2 5 16,-3-2 3-16,1-1 19 15,-5-6-41-15,-2-7 16 16,-2-8-16-16,-4-5 6 16,-3-7 4-16,1-3-9 15,-1-19-1-15,-1-9-45 0,1-5-50 16,-2-5-50-16,-4 7-13 16,3 3 9-16,-3 9 124 15,2 11 17-15,1 9-13 16,2 2 11-16,0 22 10 15,1 9 26-15,4 4-7 16,2 2-19-16,6-4 16 16,6-8-16-16,7-8 216 15,4-13-51-15,-1-4-136 16,3-1-11-16,-4-19-18 16,-5-8-6-16,-7-5-30 15,-6-1-20-15,-12-4-55 16,-6 4-140-16,-7 3-15 15,-17 5 128-15,-9 2 81 16,-1 10 57-16,-4 6 175 0,1 8 43 16,4 0-60-16,6 19-39 15,5 4-64-15,7 4-22 16,6 4-27-16,9 2 1 16,0 2-7-16,10 1 15 15,10-2 11-15,10-1 6 16,3-6-32-16,1-8 12 15,3-10-12-15,0-8 1 16,-2-1 12-16,-4-17-12 16,-4-12 12-16,-3-7 3 15,-8-10-14-15,-3-16 2 16,-8-19-3-16,-5-14 25 16,-3 3 2-16,-13 19-28 0,2 22-6 15,1 18-4 1,4 5-9-16,0 3 19 0,0 9 1 15,3 15 11-15,3 6-11 16,2 37-1-16,1 31 0 16,1 31 0-16,21 9 10 15,5-16-10-15,0-25 6 16,-4-31-6-16,2-7 13 16,9-3-13-16,11-1 0 15,4-7 87-15,3-13-8 16,-1-10-29-16,-6-12-38 15,-7-18-11-15,-6-10-2 16,-10-6-6-16,-10-3-33 0,-7-2-43 16,-5 3-47-16,-5 7 17 15,-7 13 6-15,0 13 107 16,3 15-5-16,2 10 17 16,3 26-9-16,4 11 52 15,0 3-35-15,4 3 19 16,12-5-26-16,5-11-12 15,0-5 18-15,3-12-19 16,1-10 0-16,2-10 13 16,-2 0-7-16,0-21 23 15,-2-10-23-15,1-6-5 16,-3-10 15-16,-3-3-15 0,4 2-1 16,2 4 0-1,1 15-4-15,4 15 4 0,2 14 0 16,3 12 20-16,2 22 110 15,-1 7-53-15,-9 5-18 16,-5-1-10-16,-12-1-27 16,-9-3 24-16,0-7-37 15,-4-5 5-15,-14-9 4 16,-10-20-18-16,1 0-91 16,3-8-432-16</inkml:trace>
  <inkml:trace contextRef="#ctx0" brushRef="#br0" timeOffset="110616.81">8314 13638 1151 0,'0'0'233'0,"0"0"-184"16,0 0-14-16,-48 75 3 16,42-36-10-16,6 9 47 15,0 7 16-15,8 6-1 16,15 3-26-16,7-4-62 0,8-4 17 15,5-10-19-15,0-9 4 16,8-15-4-16,-3-11 8 16,1-11 28-16,0-5 30 15,-7-20-57-15,-5-11 42 16,-9-7-13-16,-5-9-2 16,-11-2 11-16,-9-2-1 15,-3 0 4-15,-3 3 25 16,-14 4-23-16,-10 9-1 15,-6 3-20-15,-8 8-24 16,-7 7 24-16,-6 7-31 0,-1 6 0 16,4 9 0-16,5 0-10 15,10 12-15-15,8 13-51 16,12 8-50-16,16 18 18 16,0-5-203-16,11-5-463 0</inkml:trace>
  <inkml:trace contextRef="#ctx0" brushRef="#br0" timeOffset="111111.65">8960 13975 859 0,'0'0'168'0,"0"0"-136"16,0 0 54-16,0 0-3 16,0 0 56-16,105 9-11 15,-79-4-41-15,4 4-17 16,0 2 4-16,-2 3 2 16,-3 3-3-16,-7 5-33 15,-6 3-39-15,-10 3 22 16,-2 3-16-16,-14 2 2 15,-11 0 4-15,-8 1-13 16,-3-3 0-16,-1-4 0 16,6-6 10-16,3-5-10 15,5-10 0-15,3-6 1 0,8 0-2 16,6-10-28-16,6-11-18 16,0 4 25-16,12 0 1 15,11 4 21-15,1 10 0 16,4 3 20-16,2 9 62 15,1 12-4-15,-1 5 23 16,0 2-5-16,-3-3-43 16,-5-3 17-16,2-3-40 15,-6-5-21-15,1-7 4 16,0-2-13-16,11-6-64 16,-7-12-118-16,2-2-970 0</inkml:trace>
  <inkml:trace contextRef="#ctx0" brushRef="#br0" timeOffset="111819.36">11628 13776 1239 0,'0'0'322'0,"0"0"-225"15,0 0-59-15,0 0 13 16,0 0 34-16,0 0 34 16,61 73-17-16,-28-39-37 15,7 8 8-15,6 1-2 16,2 3-25-16,-3-3 16 16,-3-2-61-16,-5-5 11 0,-4-5-12 15,-8-9 5-15,-7-5-5 16,-3-7 7-16,-9-5-7 15,-2-2 0-15,-4-3-67 16,0 0-35-16,0-17-28 16,0-1-405-16,0-3-972 0</inkml:trace>
  <inkml:trace contextRef="#ctx0" brushRef="#br0" timeOffset="112172.43">12023 13755 1144 0,'0'0'236'16,"0"0"-134"-16,0 0-24 15,-67 96 23-15,42-55 23 16,-4 3-38-16,0 1 11 15,-1 2-38-15,-3-5-9 16,6-3-1-16,-1-3-28 16,4-6 17-16,3-5-26 15,3-6-2-15,6-4 13 16,2-6-22-16,4-3-1 16,3-3 0-16,1-2 0 0,2-1-1 15,0 2 1-15,0-2 0 16,0 0 0-16,0 0-32 15,9-4-74-15,8-8-146 16,-2 2-446-16</inkml:trace>
  <inkml:trace contextRef="#ctx0" brushRef="#br0" timeOffset="112577.98">12432 13874 1333 0,'0'0'292'0,"0"0"-191"16,0 0-46-16,0 0-21 15,0 0-24-15,0 0 47 16,0 0-14-16,21 11 34 0,3-8 8 16,4-2-57-1,2-1-6-15,3 0-7 0,-2 0-5 16,-1 0-1-16,-3-1-9 15,-4-4 6-15,-6 2-3 16,-2 1-3-16,-8 0-21 16,-7 2-76-16,0 0-198 15,0 0-210-15</inkml:trace>
  <inkml:trace contextRef="#ctx0" brushRef="#br0" timeOffset="112936.85">12432 14105 1092 0,'0'0'302'15,"0"0"-209"-15,0 0 109 16,88 13-74-16,-54-11-11 15,2-2 28-15,0 0-65 16,-3 0-15-16,-2 0-18 16,-4 0-29-16,-5 0 31 15,-1 0-15-15,-5 0 1 16,-5 0 29-16,-2 0-46 16,-5 0 16-16,-2 0 2 15,-2 0-36-15,0 0 24 0,0 0-12 16,0 0-11-16,0 0-1 15,0 0 0-15,0 0-61 16,0 0-75-16,-2-3-72 16,-6-5-706-16</inkml:trace>
  <inkml:trace contextRef="#ctx0" brushRef="#br0" timeOffset="121488.88">13452 13772 971 0,'0'0'187'15,"0"0"-29"-15,0 0-54 16,0 0 1-16,0 0 13 16,0 0-64-16,-9-32-2 15,9 22 14-15,0 4-28 16,0-2 6-16,0-2-28 0,0 0-7 16,6-2 8-16,5 0-16 15,5-1-1-15,2 4 0 16,3 0-4-16,4 2 3 15,2 6 2-15,0 1-1 16,1 0 0-16,-3 5-13 16,-3 10 11-16,-2 2-12 15,-6 2 0-15,-4 2 4 16,-5 2 10-16,-5 3 0 16,0-3 6-16,-8 0 1 15,-5-1-7-15,-1-2 0 16,0-6 0-16,0-1-1 15,1-4 1-15,2-4 0 0,2-2 0 16,0-2-13 0,5-1 4-16,1 0 9 0,0-3-38 15,3-6 38-15,0-2-105 16,0-2-32-16,0 1 73 16,4-2-4-16,8 1 55 15,3 1-12-15,4 3 25 16,5 2-9-16,3 3 9 15,6 2 0-15,1 2 0 16,2 3-3-16,-3 11 3 16,-3 5 0-16,-5 3 3 15,-5 3 26-15,-4 1-28 16,-10 1 34-16,-3 0-19 16,-3-1-8-16,-5 0 10 0,-11-1-9 15,-8-1-7 1,-4-2 19-16,-4-4-12 0,-4-4-3 15,0-6 10-15,-2-5-16 16,4-3 36-16,1 0-21 16,5-11-3-16,4 0 9 15,9-3-20-15,3 5-2 16,8-1-13-16,4 3-95 16,0 0-161-16,10 3-245 0</inkml:trace>
  <inkml:trace contextRef="#ctx0" brushRef="#br0" timeOffset="121821.31">14138 14129 643 0,'0'0'122'0,"0"0"-44"16,0 0 12-16,0 0-22 16,0 0-10-16,0 0-45 15,0 0 8-15,5 50-6 16,-4-50 2-16,1 0 34 16,-2-4-27-16,0-3 8 15,0 5 49-15,0 2-5 16,-2 0 28-16,-1 0-70 0,2 11-33 15,-1 4 15-15,2 0-15 16,0-1-1-16,11-6 0 16,5-2-99-16,-2-6-668 0</inkml:trace>
  <inkml:trace contextRef="#ctx0" brushRef="#br0" timeOffset="122471.29">14387 13706 1088 0,'0'0'185'15,"0"0"-140"-15,0 0 1 16,0 0 22-16,0 0-62 16,0 0 14-16,0 0 1 15,55-53-21-15,-31 46 35 16,0 2-12-16,5 5 15 16,1 0-2-16,-2 2-36 15,-3 13 19-15,-1 4 1 0,-7 5-20 16,-6 2 24-1,-6 2-14-15,-5 3-9 0,-3 2 11 16,-15-1 1-16,-6-3-7 16,0-5-6-16,-1-7 0 15,-2-7 0-15,6-5 3 16,3-5-3-16,5 0 0 16,5-11-35-16,7-8-38 15,1-4-59-15,7-1 68 16,14 1-4-16,6 3-50 15,6 6 59-15,4 8 33 16,4 6 13-16,3 0 13 16,-2 16 7-16,-2 6 32 15,-6 7 93-15,-5 2-39 16,-10 1 13-16,-5 0-19 0,-10-1-7 16,-4 1-8-16,-4 0-33 15,-16-2-1-15,-5-4 13 16,-5-1-49-16,-3-8 20 15,-3-2-13-15,4-6-2 16,0-7 3-16,5-2 2 16,7 0-11-16,6 0-1 15,5-2-14-15,6-8-112 16,3 2-151-16,0 2-558 0</inkml:trace>
  <inkml:trace contextRef="#ctx0" brushRef="#br0" timeOffset="123314.11">14853 13687 942 0,'0'0'281'15,"0"0"-155"-15,0 0-7 16,0 0-57-16,0 0-50 15,0 0 17-15,0 0 1 16,83-72 16-16,-44 62 16 0,4 6-46 16,2 4 18-16,0 0-3 15,-6 16-14-15,-7 4 30 16,-6 2-37-16,-7 3-3 16,-10 5 11-16,-9 2-16 15,0 1 32-15,-12 1-30 16,-7 0 3-16,-5-6 4 15,-1-6-11-15,1-5 0 16,1-12-1-16,2-5 10 16,5 0-9-16,7-8 0 15,6-11-45-15,3-4-88 16,3 1 16-16,16 0 68 16,3 5 20-16,3 7-4 0,5 3 32 15,4 7-4-15,4 2 5 16,1 13 26-16,3 6-17 15,-2 4 33-15,-5 1 28 16,-6 2-34-16,-5-2 23 16,-9 1-11-16,-7-1-17 15,-8 2 20-15,0-3-42 16,-12-1 4-16,-12-1-13 16,-3-6 12-16,-4-3-4 15,-2-6-2-15,0-4 0 16,5-4 12-16,3 0-18 15,8 0 0-15,7 0 0 16,7-3-51-16,3-6-148 16,13 1-380-16,4 1-512 0</inkml:trace>
  <inkml:trace contextRef="#ctx0" brushRef="#br0" timeOffset="124904.04">15642 13755 1091 0,'0'0'194'16,"0"0"-149"-16,0 0-35 0,0 0-10 16,0 0 59-16,0 0 26 15,44 89 22-15,-25-50-28 16,1 5-15-16,0 0-3 15,-4-4-47-15,-1-4 50 16,-5-4-38-16,0-7 1 16,-5-6-3-16,-3-5-23 15,-1-6 8-15,-1-6-9 16,0-2 6-16,0-1 72 16,0-18-39-16,0-7-25 15,-5-8-14-15,3-8-12 16,2-3-18-16,0-1-26 15,2 4-41-15,9 8 28 16,4 12 31-16,5 8 16 16,0 14 10-16,3 3 24 0,4 19-11 15,1 9 37-15,4 5-4 16,-1 0 23-16,-1 1-39 16,-4-3 7-16,-3-5-6 15,-7-5-13-15,-1-7-6 16,-4-5 0-16,-5-7 1 15,-1-5-8-15,-2 0 14 16,-1-8 12-16,-1-13 17 16,2-8-34-16,-1-5-4 15,-2-5 2-15,1 0-39 16,1-2 38-16,-1 8-6 16,3 8 7-16,0 8 0 15,5 17-31-15,0 3 9 0,3 24 21 16,3 12 1-16,1 1 6 15,6 4-3-15,4-10 3 16,2-6 3-16,5-9 2 16,-2-11-3-16,2-8-8 15,-3 0 11-15,-2-17 0 16,-4-9-11-16,-7-4-7 16,-4-6 5-16,-9-5-31 15,-4 2 27-15,0 3-18 16,0 7 14-16,-9 10-5 15,1 10 12-15,2 9-14 16,1 14 10-16,4 19-8 0,1 7 15 16,0 5 0-1,9-1 0-15,8-4 8 0,7-8-8 16,2-9 0-16,2-10-1 16,2-9-7-16,0-4 8 15,-5-8 1-15,-4-14 0 16,-6-9 19-16,-6-6-19 15,-9-5-1-15,0-3 0 16,-11-1-2-16,-10 6-8 16,-4 5 10-16,-3 9 0 15,1 12-14-15,0 11-8 16,5 3 14-16,4 14 2 16,3 15-13-16,7 5 17 15,8 5 2-15,0 4 0 16,8-2-6-16,14-4 6 15,8-4 0-15,4-8-7 0,7-11-100 16,0-8 5-16,0-6-11 16,-4-6 27-16,0-20 53 15,-6-6 33-15,-6-9 6 16,-3-7 6-16,-6-8-11 16,-7-5 30-16,-4-1 0 15,-5-4 12-15,0 4 4 16,-9 4-46-16,-8 9 4 15,2 10 4-15,-1 13 4 16,4 11 114-16,3 15-33 16,-1 0-69-16,4 20-10 15,3 16-14-15,1 9-1 0,2 19 19 16,5 17-12 0,12-5 50-16,3-5-27 0,7-14-13 15,1-16 11-15,7 1-21 16,6-4-2-16,-1-14-5 15,2-7 1-15,-2-14 20 16,-4-3-20-16,-3-9 5 16,-5-16 16-16,-4-9-11 15,-7-6-5-15,-8-2-6 16,-5 0 0-16,-4 4 1 16,0 7-1-16,-6 11 1 15,0 13-7-15,0 7 6 16,2 19-14-16,2 20 13 15,2 12 1-15,0 4 3 16,14 6-3-16,8-5 0 0,5-8 10 16,3-9-10-16,-2-10 0 15,0-8-1-15,-1-13 1 16,-6-8 0-16,0 0 0 16,-2-22 1-16,-4-8 20 15,3-10-14-15,-3-10-7 16,3-4 0-16,-1 0-2 15,2 4 2-15,0 13 0 16,-1 14 0-16,3 17 0 16,1 6 1-16,-1 23-1 0,3 14 19 15,-3 5 20 1,-6 4 21-16,-5-3-17 0,-5-6-13 16,-5-2-5-16,0-5-18 15,-16-6-8-15,-4-4 1 16,-20 1-94-16,4-9-141 15,-1-4-921-15</inkml:trace>
  <inkml:trace contextRef="#ctx0" brushRef="#br0" timeOffset="125857.74">18398 13682 1111 0,'0'0'224'0,"0"0"-106"16,0 0-31-16,0 0 10 15,0 0 30-15,-80-24-60 16,60 21 5-16,-1 3-26 15,1 0-24-15,2 0 7 16,1 2-26-16,5 9 3 16,3 1 6-16,2 2-12 15,4 2-2-15,3 1 1 16,0 0-2-16,6 0-9 16,13 1 12-16,7 1-3 0,5 0-3 15,5 1 3-15,4-1-4 16,5 1 7-16,-2 1-5 15,0 1 4-15,-4-2 1 16,-5-1 0-16,-5 0 4 16,-9-4 4-16,-7 1-8 15,-7-1 0-15,-6-1 1 16,0 0 28-16,-15 1-10 16,-9-5-3-16,-9 1 12 15,-9-5-27-15,-6-3 13 16,-2-3 0-16,2-3-13 15,3-9 31-15,8-2-23 16,9 1 1-16,9 1 2 16,8 3-12-16,9 2-7 15,2 2-49-15,8-1-50 0,14 0 7 16,27-5-113-16,-7 0-274 16,1 2-576-16</inkml:trace>
  <inkml:trace contextRef="#ctx0" brushRef="#br0" timeOffset="126257.55">18707 13733 1470 0,'0'0'255'0,"0"0"-154"16,0 0-66-16,0 0-13 16,0 0-16-16,0 0 5 0,0 0-11 15,-20 86 6 1,20-41 10-16,19 0 25 0,10-3-41 15,6-6 0-15,3-8 0 16,3-10 11-16,1-8-11 16,-1-10 1-16,1 0-1 15,-5-11 19-15,-4-10-9 16,-7-3-10-16,-9-5 26 16,-8 0-24-16,-7-5 46 15,-2-2-9-15,-8-1-16 16,-15 1 30-16,-10 2-53 15,-9 3 25-15,-6 4 2 16,-5 9-13-16,0 9 0 16,1 7-13-16,3 2-1 0,5 8 3 15,9 9-3 1,8 3-13-16,9 0-14 0,9 5-47 16,9 0-5-16,17 12-85 15,11-7-176-15,5-5-580 0</inkml:trace>
  <inkml:trace contextRef="#ctx0" brushRef="#br0" timeOffset="126640.13">19233 13896 1428 0,'0'0'169'0,"0"0"-126"0,0 0-42 16,90-13 9-16,-56 10 59 15,2 3 42-15,0 0-16 16,0 3-21-16,-3 10-40 16,-7 3 16-16,-3 3-35 15,-13 8 7-15,-7-1-22 16,-3 8 6-16,-12 2 4 16,-13 3-8-16,-8 2-2 15,0-2 14-15,2-3-4 16,4-7-3-16,6-7 24 15,12-7-31-15,8-6 12 16,1-4-2-16,13-3-10 16,20-2 29-16,7 0-17 15,11 0 6-15,3-4-18 16,-1-4 12-16,-5-1-11 0,-11 1-1 16,-8 1-31-16,-14 1-22 15,-15 2-112-15,-6 0-224 16,-16 2-496-16</inkml:trace>
  <inkml:trace contextRef="#ctx0" brushRef="#br0" timeOffset="128133.85">11492 13399 188 0,'0'0'671'16,"0"0"-590"-16,0 0 8 15,0 0-14-15,0 0-47 16,0 0 54-16,0 0-21 16,-7-7-9-16,7 26 38 15,0 8-17-15,7 14 21 16,5 26 19-16,9 35-75 16,6 38 20-16,-2 19 6 0,-1 4-27 15,-5-7-9-15,-6-19-27 16,1-8-1-16,0-18 0 15,-1-27 5-15,-2-24-6 16,-1-20 2-16,0-9-1 16,4-3 36-16,1-3-35 15,1-3 14-15,2-10-15 16,3-7 0-16,0-5 20 16,7 0-12-16,2 0-2 15,3-9 14-15,3-2-14 16,5 2-6-16,4 0 0 15,7 1-1-15,3 0 0 0,7 0 1 16,2 2 0-16,6-1 3 16,13-2-2-16,-6 1-2 15,3 3 1-15,-1-1 0 16,3 2 0-16,21-2 0 16,18 1 0-16,0-1 10 15,-9 1-4-15,-10 0-6 16,-14 0 0-16,2 1 1 15,1-1-1-15,3 0 0 16,1 1 1-16,4-1 10 16,-2 0 5-16,2-2-16 15,2-3 1-15,2 4 23 16,4-4 42-16,-1 1-50 0,6-2-8 16,1 0 1-16,1-1-3 15,2-2-6-15,-1 3 0 16,-4 1-2-16,-1 0 2 15,0 2 0-15,0-1 0 16,4-2 7-16,2 0-6 16,2 0-1-16,0 0 0 15,-1-3 0-15,3 0-1 16,-3 2 1-16,-4-1 0 16,-3 2-5-16,-3 3 15 15,2 2-10-15,1 3 0 16,-2 0 0-16,1 2-6 15,-2-3 7-15,1 1-1 0,-1 1 0 16,0-2-6 0,1-2 6-16,1 1 0 15,-1-1 0-15,3 0 6 0,1 2-4 16,-1 0-2-16,2-2 0 16,1 1 7-16,4-1-13 15,6-1 6-15,-3-2 0 16,-3 0-8-16,-11-3 8 15,-6-2 0-15,-21 3-1 16,-18 1 13-16,-16 3-14 16,-7 0 2-16,6 0 0 15,-2 0 8-15,3-1-8 16,-10 3-2-16,-7 1-4 16,-10 1-45-16,-6 1 12 0,-8-3-85 15,-4 1-149-15,-1-2-315 16</inkml:trace>
  <inkml:trace contextRef="#ctx0" brushRef="#br0" timeOffset="128652.84">19544 13171 777 0,'0'0'197'16,"0"0"-116"-16,0 0-64 15,0 0 97-15,0 0 8 16,0 0-15-16,0 0 15 16,56 70 5-16,-24-14-22 0,10 30-20 15,11 36-51 1,1 16 29-16,-8-2-15 0,-8-19-33 15,-13-33 33-15,-4-24-17 16,-8-17-8-16,0-6 27 16,0 0-32-16,0 3 25 15,-1-1-18-15,-2-6-15 16,-1-6 20-16,-3-3-29 16,0-2 13-16,0 0-4 15,-1-4-8-15,2-4-4 16,4-12-25-16,-2-2-111 15,1-2-474-15</inkml:trace>
  <inkml:trace contextRef="#ctx0" brushRef="#br1" timeOffset="184534.6">20579 13780 803 0,'0'0'208'0,"0"0"-150"15,0 0 39-15,0 0 14 16,0 0 17-16,0 0 23 16,4 5-84-16,10-2 6 15,2 0-14-15,8-1-15 0,4 1 21 16,8-3-30-1,5 0-13-15,5-5 16 0,3-6-32 16,3-1 3-16,0-2-9 16,-1 1 11-16,-5 2-6 15,-5 2-5-15,-3 2 0 16,-8 2 8-16,-6 0-8 16,-4 2 0-16,-6 1 0 15,-6 2-24-15,-4 0-1 16,-4 0-53-16,-4 0-76 15,-14 0-139-15,-3 0-397 0</inkml:trace>
  <inkml:trace contextRef="#ctx0" brushRef="#br1" timeOffset="184843.55">20548 13668 352 0,'0'0'398'16,"0"0"-242"-16,0 0-55 16,0 0 51-16,0 0-25 15,0 0 1-15,0 0-73 16,0-14-35-16,0 11 4 15,0 2-23-15,1-3-1 0,-1 1 0 16,0 1 1-16,2-1 0 16,-2 0-1-16,1 1-39 15,1 0-67-15,-1 0-194 16,1 2-265-16</inkml:trace>
  <inkml:trace contextRef="#ctx0" brushRef="#br1" timeOffset="185112.68">20548 13668 886 0</inkml:trace>
  <inkml:trace contextRef="#ctx0" brushRef="#br1" timeOffset="185293.31">20548 13668 886 0,'91'-15'243'0,"-91"10"-138"0,0 0 7 0,1 0-21 0,10-4 8 0,3 1-23 15,6 1-34 1,5 0 6-16,10 1-25 0,9 1 23 16,10 2 9-16,7 0-39 15,2 1 12-15,1 2-22 16,-3-1-5-16,-4-1 10 16,-9 1-11-16,-10 0 0 15,-11 0 0-15,-7-1 4 16,-11 2-5-16,-8 0 1 15,-2 0-82-15,-16 0-173 16,-2 0-469-16</inkml:trace>
  <inkml:trace contextRef="#ctx0" brushRef="#br1" timeOffset="185743.26">20482 13568 798 0,'0'0'321'15,"0"0"-163"-15,0 0-99 0,0 0 53 16,0 0 10-16,0 0-42 16,0 0-33-16,0 0-39 15,0-3-8-15,7 22 17 16,4 9 2-16,2 11 34 16,-1 4-31-16,1 6-21 15,-2-1 17-15,0-2-17 16,-3-3 0-16,-3-9 12 15,-2-4-12-15,-3-6-1 16,0-8 0-16,0-5 1 16,0-5 0-16,0-3-1 15,0-3 0-15,0 0 8 16,0 0-8-16,0 0-9 0,0-15-134 16,0-2-355-1,-6 0-160-15</inkml:trace>
  <inkml:trace contextRef="#ctx0" brushRef="#br1" timeOffset="186336.33">20533 13529 954 0,'0'0'227'16,"0"0"-136"-16,0 0-49 15,0 0 45-15,0 0 38 0,0 0-82 16,0 0 3 0,-27-4-38-16,12 4 0 0,-3 12-16 15,-1 5 4-15,-5 0 4 16,-3 4-30-16,0-1 30 16,2-3 5-16,2 0-4 15,2-4-1-15,5-2 35 16,4-5-34-16,5 0 18 15,2-4-16-15,2 1 6 16,-1-3 1-16,4 2-9 16,0-2 0-16,0 0 5 15,0 0-6-15,0 2 0 16,0 3-1-16,0 3-19 16,0 4 20-16,0 2-1 15,7 6-6-15,5-1-19 0,7 3-76 16,3 4 63-1,4 4 31-15,4 3 1 0,5-2 7 16,3-1 0-16,-1-4 12 16,1-2 21-16,-2-3-14 15,-5-3 17-15,-4-3-1 16,-5-3-4-16,-4 0 37 16,-8-2-8-16,-2-2 24 15,-3-2 14-15,-4-3-44 16,1 1 12-16,-2-3-10 15,0-1-9-15,0 0 16 16,0 0-33-16,0 0-14 16,0 0-16-16,0 0-13 0,-7 0-83 15,-3 0-133-15,1 0-986 0</inkml:trace>
  <inkml:trace contextRef="#ctx0" brushRef="#br1" timeOffset="189386.36">21957 13699 504 0,'0'0'115'0,"0"0"-27"16,-6 86 7-16,6-44 34 16,0 2-34-16,0-1-41 15,2 1-21-15,4-8-32 16,-1-4 24-16,1-7-25 16,-2-5 2-16,-1-8-2 15,-3-9-90-15,0-3-138 16,0 0-101-16</inkml:trace>
  <inkml:trace contextRef="#ctx0" brushRef="#br1" timeOffset="190389.34">21815 13426 392 0,'0'0'656'0,"0"0"-556"15,0 0-78-15,0 0-15 16,0 0 20-16,0 0-18 16,0 0 36-16,88-54-6 15,-52 54-38-15,6 0 37 16,6 0-22-16,1 17 4 0,-1 7 15 16,-3 6-34-16,-7 6 14 15,-8 7-15-15,-12 3 7 16,-10 4-7-16,-8 4 9 15,-5 1-8-15,-18-2 17 16,-6 0-16-16,-7-6 2 16,-1-6-4-16,2-7-26 15,4-8-43-15,6-7 45 16,7-10-24-16,6-6-13 16,7-3-36-16,5 0-102 15,0-8 57-15,8-2 86 0,11 0 55 16,3 4 1-1,1 3 3-15,5 3 80 0,2 0 17 16,3 5 26 0,3 7-23-16,1 2-8 0,0 1-15 15,-1-4-48-15,-1-3-13 16,-6-3 4-16,-3-5-22 16,-6 0 4-16,-4-5-3 15,-5-10 6-15,-5-6 3 16,-4-3-10-16,-2-8 7 15,0-2-1-15,-2-4-6 16,-8 1-1-16,-2 6 0 16,3 5 1-16,1 10 2 15,3 15-3-15,3 2 0 16,2 29 0-16,0 11 39 0,0 10 75 16,9 4-79-1,6-6-34-15,4-7 14 0,1-9-14 16,1-10 0-16,-1-9 11 15,-1-8-11-15,-3-6-1 16,-4 0 10-16,0-12-8 16,-3-10 21-16,-2-7-23 15,2-4 8-15,0-4-7 16,0-1 0-16,3 3-1 16,0 3 0-16,0 10 2 15,3 11-8-15,-2 11 6 16,2 8 0-16,-1 19 6 15,0 8-5-15,-2 6 17 16,-1 0 11-16,-2-4-5 16,-3-3 18-16,-2-7-33 0,-1-7-8 15,0-6-1-15,-1-5 9 16,-1-7-9-16,-1-2 7 16,2-5-5-16,0-17 26 15,0-9-26-15,4-6-2 16,0-4 0-16,5-2-7 15,2 4 5-15,0 8 2 16,5 9-1-16,-1 11-15 16,2 11 10-16,3 4 6 15,-1 20-2-15,3 8 8 16,0 3 10-16,0 2 5 16,-1-5-20-16,2-2 18 0,3-6-19 15,18-7-44-15,-7-8-203 16,-5-7-397-16</inkml:trace>
  <inkml:trace contextRef="#ctx0" brushRef="#br1" timeOffset="190991.69">23419 13816 965 0,'0'0'530'15,"0"0"-416"-15,0 0-25 16,0 0-11-16,-104-57-35 15,78 57-26-15,1 2-1 16,4 19-7-16,2 13-8 0,6 8-1 16,5 6 0-16,8 4-1 15,0-6 1-15,14 0 0 16,12-10 0-16,5-12-1 16,3-9-7-16,5-15 8 15,-1-2 0-15,0-23 6 16,-5-14-4-16,-5-9-2 15,-8-22 0-15,-5-19 1 16,-15-15-1-16,0 10-22 16,-13 20 2-16,-3 28-4 15,0 20 24-15,3 6 0 16,-2 5 1-16,3 11 36 16,4 8-19-16,4 41-17 15,4 33-1-15,0 27 2 0,12-1 8 16,7-21-1-16,1-30 3 15,0-23 21-15,9-3-32 16,4-2 15-16,6-3-14 16,0-13 7-16,-1-9 74 15,-7-1-49-15,-5-20-25 16,-8-11 11-16,-5-8-20 16,-7-6-7-16,-6-5 1 15,0 4-26-15,0 10 31 16,0 12-14-16,-3 18 14 15,3 10-9-15,0 29-25 16,0 16 34-16,7 10 0 16,7 1 1-16,5-5-1 0,5-5 1 15,4-13 0 1,2-14 3-16,2-12-3 0,2-15-16 16,-7-12-157-16,-11-10-413 0</inkml:trace>
  <inkml:trace contextRef="#ctx0" brushRef="#br1" timeOffset="191121.9">23820 13675 1527 0,'0'0'237'0,"0"0"-158"16,0 0-79-16,0 0 0 16,0 0-15-16,0 0-175 15,0 0-546-15</inkml:trace>
  <inkml:trace contextRef="#ctx0" brushRef="#br1" timeOffset="191908.03">24094 13799 988 0,'0'0'188'15,"0"0"-130"-15,0 0 39 16,0 0-14-16,52 81 35 16,-30-50-3-16,0 4-28 15,-1 1 37-15,-6 0-94 16,-3-3-8-16,-2-5-22 0,-5-9 1 16,-2-7 10-16,-3-4-10 15,0-8-1-15,0 0 33 16,-2-11-32-16,-7-12 10 15,2-8-11-15,1-8-10 16,4-8 3-16,2-3-77 16,0 4-31-16,3 5 23 15,11 10 9-15,2 14 29 16,4 15 31-16,0 4 23 16,1 24 21-16,0 15 73 15,1 6-11-15,-2 5 20 16,-1 0-12-16,1-9-35 15,-5-7-39-15,-1-10-16 0,-1-8 15 16,-3-7-15 0,0-11-1-16,-2 0 4 0,1-22 4 15,0-9-4-15,0-10-4 16,-2-8-32-16,-1-4 31 16,-1-5-37-16,0 10 19 15,1 7-31-15,2 15-22 16,1 18 60-16,1 8-11 15,-1 28 23-15,0 16 4 16,3 7-3-16,0 3-1 16,7-4 50-16,4-8-28 15,2-11 29-15,5-9-23 0,0-10-10 16,-2-10 12-16,1-2-30 16,-6-14 12-16,0-14-12 15,-8-5-5-15,-6-7 4 16,-5-5 1-16,-4 0 0 15,0 3-1-15,-6 4-2 16,-1 13 2-16,2 16-8 16,4 9-26-16,1 22-5 15,0 16 32-15,1 11 8 16,13 2 43-16,4-3-42 16,5-9 7-16,6-9-8 15,2-11 1-15,3-13 16 16,-2-6-17-16,-2-26-47 15,-8-8-12-15,-10-2-506 0</inkml:trace>
  <inkml:trace contextRef="#ctx0" brushRef="#br1" timeOffset="192043.31">24912 13489 1490 0,'0'0'249'15,"0"0"-163"-15,0 0-84 16,0 0-2-16,0 0 0 15,0 0-99-15,12 77-274 16,3-48-854-16</inkml:trace>
  <inkml:trace contextRef="#ctx0" brushRef="#br1" timeOffset="192703.6">25189 13919 1033 0,'0'0'182'0,"0"0"-125"15,0 0 111-15,0 0 36 16,0 0-22-16,97 32-72 16,-77-50-75-16,-2-6-13 15,-5-7-22-15,-7-3-4 16,-6 0-4-16,0 3 8 16,-6 6-30-16,-10 6 11 15,-2 13 8-15,-3 6 11 16,0 11-1-16,0 18-13 15,6 10 14-15,3 7 0 16,5 2 1-16,7-3 42 16,0-5-18-16,15-6-16 0,7-5 1 15,2-10-4-15,6-9-6 16,0-5 6-16,0-5-5 16,-1-8 29-16,-2-12-29 15,-1-10 0-15,-6-7 12 16,-2-2-13-16,-1-3 0 15,-5 3-7-15,-1 9-34 16,-2 10 31-16,-1 9-2 16,-2 11-11-16,0 12 22 15,0 18-10-15,1 6 11 16,2 4 1-16,3-1 0 16,-1-3 21-16,1-7-10 15,-1-6-6-15,-3-6 3 0,0-8 2 16,-1-4-11-16,-3-5 8 15,-1 0 28-15,2-13 61 16,-2-12-75-16,1-9-11 16,1-10-6-16,1-7-5 15,0 0-7-15,0 2-12 16,1 12-3-16,2 18 16 16,1 19-9-16,1 11 6 15,4 29 2-15,0 11 8 16,3 3-1-16,0-3 0 15,4-7 6-15,0-13-1 16,-1-10-5-16,3-11-1 16,-2-10-25-16,1-24-124 0,-7-8-186 15,-4-8-357-15</inkml:trace>
  <inkml:trace contextRef="#ctx0" brushRef="#br1" timeOffset="192906.9">25856 13112 1147 0,'0'0'517'0,"0"0"-444"16,0 0-63-16,-1 73 43 15,14 10 26-15,16 32 15 16,2 7 4-16,5-9-79 16,-8-27 0-16,-10-31-19 15,-6-15-15-15,-5-10-29 16,-3-3-80-16,-4 0-80 0,0-5-143 15,-11-13-311-15</inkml:trace>
  <inkml:trace contextRef="#ctx0" brushRef="#br1" timeOffset="193222.45">25946 13815 93 0,'0'0'1134'0,"0"0"-784"16,0 0-269-16,0 0-40 16,73-78-18-16,-39 62-15 15,5 5 5-15,-2 2-12 16,2 1 29-16,-3 8 54 15,-3 0-62-15,-2 11 13 16,-4 15 50-16,-2 10-75 0,-1 6 22 16,-3 2-23-1,0-4-8-15,4-6 13 0,3-7-4 16,4-10-10-16,1-9 0 16,-1-8 2-16,0 0 7 15,-7-18-8-15,-4-11 0 16,-9-6 15-16,-8-9-10 15,-4 0-6-15,-4-2 1 16,-17 5-1-16,-10 11 43 16,-8 15-16-16,-9 14-20 15,-6 1-7-15,-11 31-109 16,11-2-62-16,17 0-462 0</inkml:trace>
  <inkml:trace contextRef="#ctx0" brushRef="#br1" timeOffset="193651.04">27333 13316 965 0,'0'0'662'0,"0"0"-577"15,0 0-85-15,0 0 28 16,0 0-16-16,0 0 43 16,0 0 33-16,31 134-28 15,2-30-10-15,3 14-35 16,-4-16-7-16,-8-29 5 16,-9-31-13-16,-2-9 0 15,-2 0-1-15,-2-4-66 0,-9 2-100 16,0-14-335-16,-3-10-402 15</inkml:trace>
  <inkml:trace contextRef="#ctx0" brushRef="#br1" timeOffset="194242">27322 13808 1288 0,'0'0'350'0,"0"0"-278"15,0 0-72-15,0 0 0 16,0 0 6-16,85 24 7 15,-44-20 44-15,6-4-35 16,1 0-13-16,0-9 12 16,-5-8-21-16,-6-4-15 0,-13-4-20 15,-6-2-67 1,-13-1-28-16,-5-1 50 0,-2 6 80 16,-15 3 8-16,-3 9 31 15,1 11-11-15,2 8-28 16,4 23 0-16,4 11 3 15,9 10 3-15,0 1 9 16,12-2 16-16,16-10-30 16,6-11 11-16,8-11-6 15,1-12-5-15,2-7 57 16,-2-7-17-16,-4-17-22 16,-4-10-19-16,-10-7-10 15,-6-3 10-15,-8 2 0 16,-7 4 0-16,-1 9 9 15,-3 7-9-15,0 15-1 0,0 7 0 16,-3 12-48-16,-1 18 49 16,4 10-1-16,0 4 1 15,1 0 1-15,17-6-1 16,7-6 0-16,4-11-1 16,5-10-2-16,2-11 3 15,0 0 1-15,-3-19 12 16,-4-10 19-16,-8-8-25 15,-7-2 15-15,-9-1 43 16,-5 3 22-16,-1 0 23 16,-20 4-28-16,-7 6-29 15,-8 7 27-15,-7 6-78 16,-4 9-2-16,0 5-15 16,-8 19-87-16,14 3-18 0,8 2-363 15</inkml:trace>
  <inkml:trace contextRef="#ctx0" brushRef="#br1" timeOffset="194441.1">28313 13426 1733 0,'0'0'389'0,"0"0"-260"16,9-92-128-16,-5 62 1 0,1 6-2 15,-2 12-27 1,-2 7 16-16,-1 13-135 0,0 12-204 16,0 6-295-16</inkml:trace>
  <inkml:trace contextRef="#ctx0" brushRef="#br1" timeOffset="194836.27">28413 13650 967 0,'0'0'370'16,"0"0"-271"-16,1 112-57 16,2-64 141-16,3-4-103 15,3-7 24-15,0-11-57 16,-1-7-46-16,-4-11 24 16,1-8-25-16,-5-1 34 0,0-21 3 15,0-10-37-15,0-8-13 16,-6-7 13-16,-2 0 0 15,4 3-12-15,4 6 12 16,0 8-57-16,6 8-22 16,10 5-26-16,4 8 10 15,0 2 37-15,4 6 16 16,-3 1 41-16,1 0 1 16,2 10 0-16,-3 8 50 15,0 7 33-15,-2 6 50 16,-1 5-86-16,-4 5-46 15,-2 0 32-15,1-5-25 16,-1-3-1-16,3-8 8 16,-2-12-5-16,4-7-20 15,-2-16-68-15,-2-13-160 0,-6-4-617 0</inkml:trace>
  <inkml:trace contextRef="#ctx0" brushRef="#br1" timeOffset="194971.75">28670 13414 1788 0,'0'0'208'0,"0"0"-208"15,0 0-38-15,0 0-32 16,0 0-174-16,0 0-820 0</inkml:trace>
  <inkml:trace contextRef="#ctx0" brushRef="#br1" timeOffset="195444.49">29044 13528 1497 0,'0'0'243'16,"0"0"-183"-16,0 0-29 16,-88 81-30-16,68-42 50 15,10 6 10-15,8 0-31 16,2 2 0-16,11-7-29 15,16-6-1-15,4-8 0 16,6-11 6-16,5-11-17 16,-3-4 5-16,-2-10-31 0,-5-12 36 15,-6-6-30-15,-5-4 31 16,-7-1-1-16,-4 1 9 16,-7 6 6-16,-2 9-4 15,-1 9-10-15,0 8 0 16,0 10-19-16,0 17 18 15,0 9 0-15,0 0-7 16,3 0 8-16,13-9 0 16,4-7 1-16,6-8-1 15,0-12 1-15,1 0-1 16,-1-17 43-16,-1-10-43 16,-4-4 43-16,-7-3-7 15,-6-3 26-15,-8 1 53 0,0 5-63 16,-22 3 7-16,-12 9-4 15,-11 8-54-15,-6 11-1 16,-3 0-23-16,-4 26-91 16,15-4-51-16,12 2-841 0</inkml:trace>
  <inkml:trace contextRef="#ctx0" brushRef="#br1" timeOffset="196068.61">30146 13733 1174 0,'0'0'284'0,"0"0"-210"16,0 0-36-16,0 0-37 15,0 0 17-15,-67 94 51 16,67-71-24-16,9-2 13 15,13-6-42-15,8-5 0 16,3-10 6-16,3 0-6 16,-2-18 20-16,-4-8-12 15,-5-6-23-15,-7-3 46 16,-9-2-20-16,-9-1 9 16,0 3 20-16,-12 1-3 0,-12 5-12 15,-4 7-14-15,-4 8-27 16,0 9 19-16,0 5-19 15,2 9-12-15,4 15 11 16,6 6-74-16,16 16-56 16,4-5-218-16,0-10-718 0</inkml:trace>
  <inkml:trace contextRef="#ctx0" brushRef="#br1" timeOffset="196474.19">30634 13372 1425 0,'0'0'383'0,"0"0"-286"16,0 0-97-16,0 0-13 15,0 0 6-15,0 0 5 16,17 118 2-16,2-24 13 15,0-1 1-15,-5-16-7 16,-4-26-7-16,-6-19 1 16,2-3-2-16,-1-1-56 15,-2-10-32-15,-2-18-54 16,-1-8-80-16,0-13-404 0</inkml:trace>
  <inkml:trace contextRef="#ctx0" brushRef="#br1" timeOffset="196885.93">30623 13473 745 0,'0'0'604'16,"0"0"-446"-16,-1-84-135 16,14 57-23-16,13 3-19 15,8 8 19-15,7 6 0 16,7 9-1-16,5 1 2 16,2 10-1-16,-6 13 28 15,-6 10-8-15,-10 8 49 16,-13 8 9-16,-13 6-67 15,-7 2 21-15,-24 4-32 16,-16 0 2-16,-14-3 15 16,-6-7-7-16,-1-10-9 15,5-12-1-15,10-13 0 16,10-12 12-16,12-4-3 0,12-6 5 16,10-14-5-1,2-3-9-15,16-1-14 0,9 5 2 16,3 4 0-16,2 7 12 15,0 8 0-15,-2 0 12 16,2 6 65-16,1 11 0 16,-1 5 0-16,0-1-27 15,-2 0-44-15,0 1 19 16,-1-4-25-16,1-3 1 16,1-1-1-16,2-7-20 15,7-7-55-15,-7 0-153 16,-6-7-503-16</inkml:trace>
  <inkml:trace contextRef="#ctx0" brushRef="#br1" timeOffset="197075.8">31266 13761 1667 0,'0'0'254'16,"0"0"-164"-16,0 0-73 15,0 0-7-15,0 0 3 16,0 0-7-16,0 0-12 16,3 3-31-16,-1-3-252 15,-2 0-897-15</inkml:trace>
  <inkml:trace contextRef="#ctx0" brushRef="#br1" timeOffset="197458.25">31515 13312 1380 0,'0'0'305'0,"0"0"-281"16,0 0-8-16,0 0 3 16,0 0 16-16,0 0-23 15,0 0 61-15,-1 104-15 16,2-48-9-16,5 4-1 15,3 3-35-15,0-4 15 16,2-7-28-16,0-6 1 16,1-9-13-16,5-11-45 15,-5-9-203-15,-2-13-565 0</inkml:trace>
  <inkml:trace contextRef="#ctx0" brushRef="#br1" timeOffset="197814.95">31775 13349 1433 0,'0'0'307'0,"0"0"-307"16,0 0 0-16,-3 74 11 16,0-22 31-16,3 7 31 15,0 5-57-15,13-2-1 16,9-6-15-16,5-8 1 15,3-12 2-15,0-14-3 16,0-10 0-16,0-12 3 16,-3-4 3-16,0-21-6 0,-4-6 0 15,-5-13 10-15,-6-2-5 16,-6-4-4-16,-6-4 10 16,0 2 50-16,-15 3-16 15,-7 8-7-15,-3 9-2 16,-2 15-35-16,-3 11 11 15,-3 6-12-15,0 17-13 16,2 11-2-16,0 23-87 16,8-5-93-16,13-7-365 0</inkml:trace>
  <inkml:trace contextRef="#ctx0" brushRef="#br1" timeOffset="198184.54">32197 13447 1588 0,'0'0'86'16,"0"0"-86"-16,-40 78 0 16,28-32-6-16,6 7 6 15,6 0 16-15,1-3-10 16,16-9 8-16,5-10-13 15,5-13 5-15,1-13 20 16,3-5 18-16,1-14-5 16,-1-15-12-16,-4-7 8 0,-5-8 41 15,-8 0-6 1,-5-2-8-16,-8 5 16 0,-1 5 9 16,-3 5 8-16,-13 7-37 15,-10 9-57-15,-5 6 0 16,-5 9-1-16,-4 0-31 15,3 19-23-15,6 9-48 16,-2 23-11-16,10-5-130 16,10-3-521-16</inkml:trace>
  <inkml:trace contextRef="#ctx0" brushRef="#br1" timeOffset="198590.13">32524 13305 791 0,'0'0'169'15,"0"0"-135"-15,0 0 19 16,0 0 50-16,-18 92-53 16,18-67-15-16,16-4-26 15,5-5-2-15,4-8 9 0,4-6-13 16,-1-2 4-16,-1-10 92 16,-6-11-67-16,-2-4 16 15,-7-5 18-15,-6 0 35 16,-6-1 7-16,0 2-46 15,-15 0 25-15,-9 5-14 16,-5 7-44-16,-6 11-8 16,-1 6-21-16,0 6-38 15,-5 31-43-15,10-2-206 16,9-2-641-16</inkml:trace>
  <inkml:trace contextRef="#ctx0" brushRef="#br1" timeOffset="198802.58">32838 13453 1508 0,'-33'76'206'16,"2"0"-119"-16,1-1-72 15,8-22 62-15,10-15-2 16,-1 1-62-16,5-2 15 15,4-4-28-15,4-21-35 16,10-10-176-16,8-2-403 0</inkml:trace>
  <inkml:trace contextRef="#ctx0" brushRef="#br1" timeOffset="199055.59">32871 13752 988 0,'0'0'301'0,"0"0"-199"0,-34 107-85 15,29-64 1-15,5-9 82 16,6-8 29-16,19-8-5 16,7-7 5-16,5-10-67 15,4-1-4-15,-1-8-46 16,-6-11 27-16,-6-5 25 16,-8-6-36-16,-14-5 23 15,-6 0-15-15,-17-1-20 16,-20 5 43-16,-15 4-1 15,-21 9-13-15,-21 10-45 16,-17 8-106-16,17 5-77 0,17 7-472 16</inkml:trace>
  <inkml:trace contextRef="#ctx0" brushRef="#br1" timeOffset="199887.72">21244 14967 912 0,'0'0'153'0,"0"0"-109"16,0 0 22-16,3 95 66 15,16-62 10-15,6-4-17 16,6-7-46-16,6-6-8 16,2-8 11-16,0-8-47 15,-2-9-17-15,-2-18 10 16,-5-9-21-16,-8-5-6 15,-9-7-1-15,-12 0 8 16,-1-1-17-16,-19 6 9 16,-11 7 0-16,-10 8 0 15,-5 13-18-15,-3 8 16 0,-1 7-2 16,6 14 4-16,1 15-10 16,9 9 10-16,10 3-70 15,15 13-78-15,8-12-173 16,0-11-482-16</inkml:trace>
  <inkml:trace contextRef="#ctx0" brushRef="#br1" timeOffset="200071.37">21595 14500 1751 0,'0'0'234'0,"0"0"-183"15,0 0-51-15,0 0-26 16,31-90-43-16,-12 71-48 16,-1 7-225-16,-4 5-922 0</inkml:trace>
  <inkml:trace contextRef="#ctx0" brushRef="#br1" timeOffset="200931.55">22090 14805 1046 0,'0'0'188'0,"-13"91"-69"0,10-37 52 15,1 4-22-15,2-15-69 16,0-1-29-16,8-10-5 15,5-11-45-15,-3-8 5 16,-2-9-6-16,-1-4 2 16,-2-1 24-16,-4-17-2 15,-1-8-13-15,0-6 4 16,0-6-5-16,-9-5-8 16,2 0-2-16,4 4-2 15,3 6-11-15,0 9 13 0,12 8-12 16,7 9 12-16,5 7-43 15,6 0 37-15,3 0 5 16,1 3 1-16,3-3-2 16,-1 0 2-16,-2-3 0 15,-4-14 0-15,-7-4-3 16,-5-4-7-16,-8-1-12 16,-6-2-3-16,-4 3 24 15,0 3 2-15,-7 10-1 16,-5 7 0-16,-4 5-15 15,2 20 2-15,-1 16-3 16,3 12 11-16,5 10 5 16,4 2 0-16,3-1 34 15,4-9 8-15,13-11-41 16,7-12 21-16,1-11-12 0,2-12 15 16,0-4 23-16,-1-9-26 15,1-16-10-15,-3-8 0 16,2-8-12-16,0-5 0 15,-2 0-1-15,1 1-11 16,-2 11 11-16,-1 12-23 16,1 12 12-16,-5 10 10 15,-2 18-18-15,-2 17 20 16,-3 10 0-16,0 2 0 16,-3 1 15-16,0-11-8 15,0-8 11-15,-2-11-5 0,0-9-13 16,-1-6 0-1,0-3 13-15,1-9 3 0,2-14 16 16,-1-8-31-16,2-4 0 16,-2-5-1-16,1 4-4 15,2 2-6-15,1 7 0 16,-1 12-12-16,5 12 16 16,2 3-3-16,2 23 9 15,3 13 3-15,2 5-2 16,3 0-2-16,5-2-4 15,0-6 2-15,5-10-5 16,14-18-36-16,-8-5-259 16,-7 0-316-16</inkml:trace>
  <inkml:trace contextRef="#ctx0" brushRef="#br1" timeOffset="201487.5">23415 14746 1330 0,'0'0'359'0,"0"0"-254"15,0 0-62-15,0 0-42 16,-81 31-1-16,58 8 9 16,6 12-6-16,5 5 29 15,7 0-5-15,5-3-11 16,11-9-10-16,14-13 1 16,8-13-7-16,1-11 0 15,2-7-10-15,0-16-5 16,-5-17 6-16,-4-9-22 15,-5-12 31-15,-5-17-33 16,-13-15 17-16,-4 7 16 0,-1 10-7 16,-17 10 7-16,-2 19 1 15,-1 7 0-15,2 8 37 16,7 20-7-16,6 11 0 16,3 38-31-16,3 31 13 15,6 21-10-15,11-5 17 16,4-21-8-16,-1-27 12 15,0-19-23-15,4-5-1 16,7-3 0-16,3-6 1 16,-1-10 52-16,-1-6-34 15,-7-20-10-15,-4-11 10 16,-6-3-13-16,-5-3-6 16,-4-3 0-16,-6 7 10 0,0 3-12 15,0 13 2-15,0 13-8 16,0 10 8-16,0 15-37 15,0 23 27-15,1 13 9 16,12 6 2-16,6-1 2 16,5-5-3-16,2-12 0 15,4-12 3-15,-2-12-3 16,-2-15-35-16,0-17-71 16,-9-15-273-16,-8-3-864 0</inkml:trace>
  <inkml:trace contextRef="#ctx0" brushRef="#br1" timeOffset="201617.19">23822 14626 1572 0,'0'0'317'15,"0"0"-256"-15,0 0-61 0,0 0-69 16,0 0 15-16,0 0-69 16,-5 94-231-16,14-74-478 0</inkml:trace>
  <inkml:trace contextRef="#ctx0" brushRef="#br1" timeOffset="202270.48">24019 14790 1194 0,'0'0'245'16,"0"0"-131"-16,46 107 60 0,-28-59-50 16,0 0-27-1,-5-9-11-15,-1-9-23 0,-5-9-54 16,-2-9 3-16,0-7-12 15,-2-5-3-15,1-5 2 16,-1-19 1-16,0-7-17 16,1-9 16-16,1-5-30 15,-1-2 12-15,2 5-7 16,1 8-10-16,1 11 35 16,1 14-24-16,0 9 25 15,3 21 0-15,-3 16 14 16,3 7 24-16,0 6-18 15,1-4-19-15,2-7 28 0,2-7-12 16,2-11 4 0,3-11 4-16,2-10-24 0,0 0 17 15,3-18-18 1,0-13-17-16,-4-6 11 0,-3-5-43 16,-7-1 15-16,-5 5 17 15,-5 8-34-15,-2 10 32 16,1 13 7-16,-2 7-44 15,3 21 21-15,-2 14 35 16,5 5 20-16,2 3 18 16,4-7-37-16,4-5 28 15,3-12 6-15,-1-9-22 16,3-10 47-16,0 0-36 16,0-15-17-16,0-11 2 15,-2-7-9-15,-4-4-1 16,-4-2 0-16,-6 2-5 15,-2 4-6-15,-3 8 12 0,0 10 0 16,2 14-9-16,-1 2-36 16,5 27 45-16,2 12 5 15,7 5-5-15,4 4 30 16,7-8-28-16,5-6 9 16,2-13 0-16,-2-12-1 15,-1-10-20-15,-2-21-14 16,-7-12-78-16,-9-8-375 0</inkml:trace>
  <inkml:trace contextRef="#ctx0" brushRef="#br1" timeOffset="202414.52">24828 14502 1714 0,'0'0'336'16,"0"0"-265"-16,0 0-27 15,0 0-44-15,0 0 2 16,0 0-4-16,0 0-64 15,-19 49-129-15,21-27-519 0</inkml:trace>
  <inkml:trace contextRef="#ctx0" brushRef="#br1" timeOffset="203524.47">24973 14905 618 0,'0'0'534'16,"0"0"-379"-16,0 0-37 0,0 0 135 15,0 0-88-15,92-9-105 16,-79-18 1-16,-3-5-46 16,-4-3-6-16,-5 1 26 15,-1 3-33-15,0 7 33 16,-10 7-11-16,0 12-18 16,-1 5-3-16,-1 24-3 15,5 15 0-15,2 7 1 16,4 7-1-16,1-1-1 15,4-4 1-15,11-10-9 16,3-9 8-16,3-12 2 16,0-9-1-16,0-8 39 15,1 0-16-15,-4-18-1 16,0-11-22-16,-2-3 8 0,-2-6-6 16,-4-2-1-16,2 4-1 15,-3 5 0-15,-1 10-12 16,-1 11 10-16,-1 10-18 15,-2 7-29-15,-1 21 49 16,2 9 0-16,1 3 0 16,3 1 18-16,0-5-11 15,1-7 2-15,0-10-6 16,1-9 10-16,-3-6-11 16,-1-4 5-16,2-7 33 15,1-15-19-15,1-7-21 16,1-4-8-16,0-5-1 0,1 5-5 15,-1 4 6 1,0 9-1-16,1 12 9 0,1 8-7 16,1 8-9-16,-2 16 15 15,3 8 1-15,1 1-2 16,1-2-7-16,0-5 10 16,-2-9-1-16,-1-7 0 15,-3-10 0-15,-1 0-50 16,-3-16-13-16,-3-10-122 15,-4-9-63-15,-1-7 51 16,0-8 16-16,-1-16 13 16,-17-23-50-16,-7-20 54 15,1 5 143-15,3 20 21 16,8 27 336-16,7 28 173 0,1 2-285 16,2 4-119-16,0 9-71 15,3 14 21-15,0 23-25 16,1 46-19-16,19 32 55 15,2 15-28-15,2 0-11 16,-3-29-19-16,-9-27-6 16,-4-21-4-16,-3-10-2 15,-2 0-46-15,0-5-16 16,-1-6-61-16,-2-11 9 16,0-7 68-16,0-14-26 15,0-11 33-15,3-7 25 16,7-4 18-16,7 2 29 15,2 3-29-15,4 3 0 0,0 7 15 16,3 3-3-16,-3 6-2 16,-1 4 4-16,-2 8-13 15,-2 0 21-15,-6 14 1 16,-3 11 68-16,-3 11-9 16,3 5-58-16,0-1 9 15,3-1-13-15,9-9-13 16,4-8 24-16,5-10-23 15,4-9 15-15,4-3 2 16,-1-15-15-16,-5-14 12 16,-3-5-22-16,-11-2 6 15,-9-6 38-15,-9 3-35 16,-8 1 8-16,-21 5 10 16,-10 8-12-16,-7 8 29 15,-1 15-44-15,3 2-48 0,3 28-82 16,13 0-214-16,13 0-438 0</inkml:trace>
  <inkml:trace contextRef="#ctx0" brushRef="#br1" timeOffset="204761.84">26723 14786 32 0,'0'0'1221'16,"0"0"-1081"-16,0 0-95 16,0 0-23-16,0 0 20 0,0 0 98 15,0 0-38-15,68-29-6 16,-45 45 8-16,2 11-55 15,0 10 22-15,-4 8-55 16,-4-1-7-16,-7-1-6 16,-4-11-2-16,-3-8-1 15,-3-12 0-15,0-12 1 16,0 0-11-16,3-12 10 16,0-19-47-16,5-10 15 15,3-8-36-15,3-5 38 16,2 1-38-16,4 2-127 15,1 10 59-15,1 12 84 16,-1 18 52-16,0 11 15 0,-2 17 37 16,-2 19 120-1,-3 9-47-15,0 4-84 0,-2-3 8 16,-3-5 15-16,0-12-10 16,-2-10-4-16,2-8-40 15,-3-11-2-15,3 0 34 16,1-15-34-16,4-12 3 15,1-6-11-15,-2-6-32 16,2 0 19-16,0 4-31 16,-3 6 27-16,0 14-3 15,-3 12-25-15,-1 5 2 16,0 22 7-16,-2 10 36 16,2 4 11-16,2-1-5 0,8-7 2 15,3-9-8 1,3-9 10-16,6-11 21 0,0-1-15 15,0-15-16-15,-2-10-8 16,-4-7-56-16,-7-1 4 16,-5 4-10-16,-6 4 26 15,-2 6 29-15,-4 12-37 16,0 7 15-16,0 2-9 16,0 19 31-16,0 6 15 15,0 2 51-15,0 1-26 16,10-4-3-16,8-4-11 15,6-7-5-15,5-8 10 16,3-7-10-16,-1 0-6 16,0-8 17-16,-4-9-16 0,-5-2 15 15,-3-1-14-15,-6-3 21 16,-6 1 27 0,-4-2-24-16,-3 1 49 0,0 0-6 15,-13-1-20-15,-8 2 4 16,-3 7-38-16,-3 6-9 15,-1 7-6-15,-3 2-8 16,1 9 7-16,3 10 0 16,1 7 1-16,9 4-13 15,6 1 13-15,8 1-7 16,3-1 6-16,5-2-15 16,13-5 6-16,7-9-15 15,3-7-39-15,4-8 36 0,-4 0-18 16,-3-10 46-1,-1-8-1-15,-6-3 7 0,0-2-3 16,-3 5 29-16,1 4 9 16,-1 7-7-16,3 7-34 15,1 1 0-15,0 17 0 16,0 7 11-16,0 0-11 16,-2-1 0-16,0-7-52 15,-3-14-40-15,-5-3-212 16,-3-3-767-16</inkml:trace>
  <inkml:trace contextRef="#ctx0" brushRef="#br1" timeOffset="204929.12">27853 14386 1798 0,'0'0'273'0,"0"0"-198"15,-4-89-75-15,4 61 0 16,10 10 0-16,2 8-23 15,3 10-27-15,-1 7-92 16,-4 13-247-16,-1 2-436 0</inkml:trace>
  <inkml:trace contextRef="#ctx0" brushRef="#br1" timeOffset="205144.07">28043 14620 1197 0,'0'0'242'0,"39"79"-137"0,-8-24 118 16,12 5-84-16,7 1-84 16,6-3 51-16,4-5-55 15,1-11-50-15,-6-9 27 16,-8-11-28-16,-11-10 0 16,-14-7-20-16,-11-5-92 15,-11-10 1-15,-7-29-250 16,-11 3-198-16,-3-3 10 0</inkml:trace>
  <inkml:trace contextRef="#ctx0" brushRef="#br1" timeOffset="205320">28341 14657 1362 0,'0'0'295'0,"0"0"-199"16,0 0-81-16,-46 73 27 15,28-29 66-15,-1 7-52 16,-2 3-7-16,3-4-34 15,0-4-9-15,7-10-6 16,4-10-19-16,7-15-124 16,0-8-420-16,7-3-631 0</inkml:trace>
  <inkml:trace contextRef="#ctx0" brushRef="#br1" timeOffset="205508.87">28444 14780 1252 0,'0'0'523'0,"0"0"-497"16,0 0-17-16,0 99 38 15,0-50 25-15,0 0-6 16,5-4-4-16,4-5-60 16,2-11-2-16,6-13-31 15,-2-8-206-15,-6-8-389 0</inkml:trace>
  <inkml:trace contextRef="#ctx0" brushRef="#br1" timeOffset="205663.54">28453 14576 1751 0,'0'0'233'0,"0"0"-233"16,0 0-166-16,0 0-118 15,0 0 16-15,0 0-410 0</inkml:trace>
  <inkml:trace contextRef="#ctx0" brushRef="#br1" timeOffset="206760.25">28677 14664 378 0,'0'0'1201'0,"0"0"-1114"0,0 0-87 16,0 0 0-16,0 0 55 15,0 0 1-15,89 75 14 16,-65-36 2-16,0 7-5 15,-2 2 28-15,-6-1-61 16,-3-4-28-16,-4-5 27 16,-3-10-32-16,-3-7-1 15,-1-9 0-15,0-7-12 16,-1-5 11-16,2 0-31 0,4-15 11 16,-1-8 20-1,3-10-23-15,2-7 23 0,1-8 0 16,0-5-16-16,2 3 11 15,2 3-31-15,-1 10-21 16,4 16 58-16,-1 13-28 16,2 8 21-16,-3 28 7 15,0 10 26-15,1 10 18 16,-3 2-4-16,0-1-7 16,-2-8 29-16,0-10-46 15,-1-10 11-15,2-10-27 16,2-11 12-16,3 0-9 15,1-18-3-15,2-13-20 16,2-7 19-16,-4-6-33 16,-2-1 19-16,-1 1-4 0,-5 6 16 15,-1 10 1 1,-2 14 2-16,-5 14-7 0,-2 7 1 16,-1 24-3-16,-1 13 9 15,5 3 0-15,1 0-7 16,8-6 7-16,3-11 1 15,7-10 0-15,3-16-1 16,1-4-19-16,3-12-23 16,2-17-88-16,-3-7-54 15,-3-5 63-15,-7-3 50 16,-4 4 71-16,-7 4 2 16,-5 10-1-16,-2 10 22 15,-2 16 1-15,0 3-24 0,0 24 45 16,-5 10 15-16,1 5-3 15,4-1-11-15,0-6-44 16,6-8 4-16,10-9-6 16,-1-9 1-16,3-9 49 15,-3 0 7-15,3-17-16 16,-4-7 10-16,0-6-30 16,-2-3 21-16,-2-1-4 15,-4 4-22-15,-3 0 30 16,-3 7-23-16,0 1-11 15,-10 6 4-15,-8 8-15 16,-4 7-2-16,-2 1 1 0,-3 15-19 16,2 12 18-1,2 5 1-15,5 4 0 0,5 1-9 16,5-5-10-16,7-6-6 16,1-10-3-16,3-7-17 15,12-8 14-15,4-1-31 16,5-9-7-16,0-8-29 15,-1 0-34-15,-1 0 94 16,-3 8 38-16,-2 6 9 16,0 3 58-16,-2 12 13 15,3 13 59-15,-1 3-56 16,-2 0-61-16,0 0 3 16,-2-6-25-16,0-4-7 15,5-5-17-15,-4-5-205 0,-1-4-675 16</inkml:trace>
  <inkml:trace contextRef="#ctx0" brushRef="#br1" timeOffset="206947.84">30410 14991 1190 0,'0'0'953'0,"0"0"-807"15,0 0-94-15,0 0-46 16,0 0 2-16,0 0-16 16,0 0-14-16,12 0-120 15,-9 0-564-15</inkml:trace>
  <inkml:trace contextRef="#ctx0" brushRef="#br0" timeOffset="140853.31">17557 5254 806 0,'0'0'148'0,"0"0"-50"16,0 0 83-16,0 0-65 16,0 0 0-16,0 0 3 15,-18-27-17-15,15 23 0 16,-2 1-38-16,1 1-64 16,0 2 58-16,-4 0-25 15,-2 0-17-15,-8 0 11 16,-4 14-21-16,-8 6-6 15,-5 7 0-15,1 7-2 16,-2 5 2-16,5 6 0 16,1 8 1-16,6 1 8 0,5 7-7 15,10 1-2-15,7 3 0 16,2 0 0-16,11-1 0 16,11-7 1-16,4-6 15 15,2-7 35-15,-3-8-49 16,0-7 21-16,-3-8-23 15,-3-5 10-15,-5-7-2 16,-4-1-8-16,-3-4 0 16,-2-1 8-16,1-3-8 15,1 0-31-15,10 0-57 16,0-10-232-16,0-3-418 0</inkml:trace>
  <inkml:trace contextRef="#ctx0" brushRef="#br0" timeOffset="141980.24">17784 5804 22 0,'0'0'940'0,"0"0"-815"15,0 0-15-15,0 0 5 16,0 0-20-16,0 0-2 16,0 0-2-16,-66-13-62 15,56 18-8-15,-2 12-21 16,0 2 6-16,0 6 10 15,1 4 1-15,7 5 34 16,2-1 22-16,2 4-55 16,3-2 4-16,15-1-22 15,8-4 10-15,5-6-10 16,3-9 0-16,5-10 0 16,-2-5-7-16,-1-5 15 15,-1-14-16-15,-6-8 6 16,-3-2-37-16,-7-2 38 15,-7 1-42-15,-6 1 10 0,-4 3 27 16,-2 9-17-16,0 4 23 16,0 9 0-16,-7 4 2 15,1 7-11-15,3 17 10 16,2 8-1-16,1 6 0 16,1 3 3-16,16-2-3 15,5-7 0-15,7-6 0 16,0-11 3-16,1-10 13 15,-1-5-15-15,-6-10 6 16,-4-13 11-16,-6-7-2 16,-10-2 0-16,-3-6 16 15,-3 1 36-15,-15 4-67 16,-7 3 15-16,-4 6 4 0,-3 10-9 16,-1 4 26-1,0 10-24-15,3 3-12 0,3 16 13 16,7 5-14-16,6 3-1 15,6 2-21-15,8-5-116 16,0-3-15-16,11-7-23 16,8-10-87-16,6-4 30 15,1-3 44-15,2-15-33 16,1-3-104-16,-1-3 326 16,-1-2 10-16,-2 3 208 15,-1 2 24-15,-3 5 48 16,1 6-44-16,-1 6-69 0,1 4-62 15,0 8-55-15,1 16 68 16,0 11-43-16,-1 10-18 16,-4 8 29-16,0 1-63 15,-5-4 1-15,0-8-34 16,-2-11 13-16,-3-9-14 16,-2-11 1-16,-1-8 0 15,-3-3 11-15,-1-6-2 16,1-17-9-16,-1-7 0 15,1-12-8-15,1-4-12 16,1-3 17-16,1 4-36 16,5 8 39-16,-1 10-53 15,3 11 38-15,3 15 6 0,0 1-4 16,1 18 13-16,0 11 1 16,-2 5 12-16,0 2 22 15,-1-3-26-15,-1-3-9 16,-1-5 0-16,0-4 1 15,-2-5 0-15,-3-6-1 16,-1-3 0-16,-1-4 7 16,-2-3-7-16,-1 0-1 15,1 0-17-15,1-10-109 16,0-2-136-16,0 1-331 0</inkml:trace>
  <inkml:trace contextRef="#ctx0" brushRef="#br0" timeOffset="142579.74">19059 5894 1039 0,'0'0'165'15,"0"0"-55"-15,0 0-31 16,0 0 14-16,0 0-59 15,-103-14-12-15,79 14-19 16,0 6 19-16,2 8-22 16,0 3 0-16,5 2 1 15,1-1 5-15,4-1-6 16,6-1 0-16,6-3-1 16,0-2-20-16,6-1 6 15,16-3 15-15,6 1-13 16,5-3 6-16,3 2-9 15,2 1 16-15,-4 3 7 0,-1 4-5 16,-5-1 52-16,-4 3-3 16,-6 1 21-16,-8 0 26 15,-7-1-74-15,-3 2 21 16,-3-2 24-16,-16-1-55 16,-5-2 29-16,-5-2-27 15,0-7-15-15,-1-3 35 16,1-2-25-16,6 0-11 15,5-13 0-15,9-1-52 16,9-3-14-16,0-2-178 16,18-12-74-16,3 5-221 15,1 2-271-15</inkml:trace>
  <inkml:trace contextRef="#ctx0" brushRef="#br0" timeOffset="143564.82">19150 5947 789 0,'0'0'305'0,"0"0"-95"15,0 0-178-15,0 0-17 16,0 0 18-16,0 0 60 16,0 112 14-16,0-64-67 15,4-1 6-15,10-2 5 16,7-12-17-16,3-8 58 16,5-10-63-16,3-10-8 15,2-5 8-15,1-8-29 16,-6-15 0-16,-3-5-20 15,-9-7-59-15,-9-3 37 16,-7-1-9-16,-1 0 17 16,-3 8 19-16,-7 6 8 0,0 11 7 15,2 12 0-15,0 5-19 16,1 24 19-16,1 13 15 16,3 8 74-16,3 2-9 15,2 0-49-15,17-8 10 16,6-8-26-16,7-10-8 15,2-10 24-15,0-10-21 16,-1-4-3-16,-3-7-7 16,-3-17-3-16,-5-8-20 15,-5-7-25-15,-4-7-18 16,-4-2 44-16,-3 3-43 16,-1 8 6-16,-2 8 47 15,1 16-20-15,2 13 11 0,-2 5-9 16,2 21 30-16,2 11 77 15,2 4-36-15,1 1 11 16,2-4 9-16,4-6-60 16,-2-12 17-16,-1-6-18 15,-2-8 2-15,0-6 5 16,-3 0 2-16,0-18-16 16,0-7 7-16,0-9-75 15,-3-7 34-15,0 0-8 16,0 3-29-16,3 4 32 15,-3 10-1-15,3 14 38 16,0 10 7-16,0 10 2 0,0 21 31 16,1 8 88-1,2 5-20-15,0-4-23 0,3-6-51 16,1-10 4-16,2-7 12 16,0-11-33-16,0-6 27 15,0 0-17-15,-2-12-8 16,2-12 19-16,-3-7-29 15,0-5 0-15,-3 0-16 16,-3 5-34-16,-2 6 38 16,-4 10-11-16,0 12-5 15,-1 3-10-15,-1 23-2 16,4 10 40-16,-1 5 22 16,8 0-13-16,3-5 29 15,6-8-16-15,6-13-1 16,1-7 24-16,3-5-34 0,1-9-11 15,-2-15 0-15,-5-8-59 16,-5-8 46-16,-7-5-25 16,-9 4 38-16,-4 0-15 15,0 8 16-15,-3 11-1 16,-7 12 0-16,-2 10 1 16,1 15 22-16,-2 22-17 15,3 12 51-15,3 7 47 16,7-3-51-16,0-7 19 15,19-10-49-15,11-11-9 16,26-22-28-16,-4-3-28 16,-4-8-171-16</inkml:trace>
  <inkml:trace contextRef="#ctx0" brushRef="#br0" timeOffset="144015.41">21004 5663 1435 0,'0'0'203'16,"0"0"-76"-16,0 0-84 15,0 0 22-15,0 0-59 16,0 0 25-16,9 92 79 16,12-9-69-16,6 20 19 15,-4-6-43-15,-6-19-16 16,-5-28 13-16,-5-16-14 0,-1 0-28 16,-1-2-40-16,-5-3-212 15,0-11-251-15,-12-11-52 0</inkml:trace>
  <inkml:trace contextRef="#ctx0" brushRef="#br0" timeOffset="144390.28">20960 6121 1249 0,'0'0'300'0,"0"0"-153"16,0 0-113-16,0 0-8 16,0 0 62-16,89-26-56 15,-51 21 37-15,3-1-40 16,-1-2-11-16,0-1 5 15,-8-1-17-15,-7 3-6 0,-7 5 0 16,-7 2-35 0,-1 14-14-16,-1 16 11 0,0 7 38 15,6 5 15 1,0 0-7-16,4-9-8 0,3-8 13 16,3-11-13-16,0-10 50 15,2-4-28-15,-1-11-7 16,-3-16 24-16,-7-8-30 15,-6-7 13-15,-10-4 8 16,-1 0-29-16,-20 5 48 16,-9 6-36-16,-4 9 11 15,-3 12 4-15,-3 14-28 0,2 5 0 16,2 22-6-16,8 9-44 16,6 3 17-16,17 13-68 15,5-9-110-15,0-9-349 0</inkml:trace>
  <inkml:trace contextRef="#ctx0" brushRef="#br0" timeOffset="144608.65">21581 5639 1326 0,'0'0'535'16,"0"0"-496"-16,0 0-24 0,0 0-3 15,-4 135-11-15,11-32 73 16,16 8-39-16,0-15-14 16,-1-26-8-16,-8-31-13 15,0-10-1-15,-4 7-96 16,-2-7-165-16,-5-7-417 0</inkml:trace>
  <inkml:trace contextRef="#ctx0" brushRef="#br0" timeOffset="145356.84">21602 6077 818 0,'0'0'727'0,"0"0"-727"15,0 0 22-15,84-7-16 16,-51 4 10-16,1 3 61 16,0 0-29-16,-1 0-14 0,-3 9-5 15,-2 7-22 1,-7 5-1-16,0 8 25 0,-3 3 16 15,-3-1 20-15,2-2-67 16,-1-8 7-16,0-8-7 16,-3-7 0-16,2-6-1 15,-4-3 1-15,-1-19-39 16,-4-6 8-16,-6-7-96 16,0-5 38-16,-12 0 74 15,-9 4-8-15,-4 4 23 16,0 14 1-16,-1 14 5 15,1 4-6-15,1 23 0 16,3 13 0-16,0 2 10 0,9 3-9 16,4-7 59-1,8-5-27-15,0-11-18 0,16-7-12 16,7-11 8-16,6 0-22 16,2-14-7-16,0-11-109 15,-4-3 40-15,-4-2 25 16,-4 4 62-16,-7 4 13 15,-3 10 14-15,-5 9 17 16,-2 3-44-16,-1 15 1 16,3 12 114-16,0 7-4 15,7 0-41-15,5-3 1 16,6-6-35-16,6-8 14 0,5-8-18 16,3-9-31-16,2 0 41 15,-3-17-41-15,0-15 10 16,-5-6 6-16,-7-11-11 15,-6-6-8-15,-10-12 2 16,-7-16-7-16,-6 6 1 16,-13 8 6-16,-8 8 0 15,-1 16 19-15,-5-1-19 16,-1 2 0-16,4 16 0 16,4 13-10-16,7 15-7 15,0 15 17-15,1 35 0 16,9 32 25-16,9 32-25 15,11 10 29-15,24-8 19 16,1-28-35-16,-2-36 50 16,-4-18-20-16,1-10-19 0,7-3-15 15,6-1-9-15,17-5-45 16,-11-8-93-16,-10-7-217 0</inkml:trace>
  <inkml:trace contextRef="#ctx0" brushRef="#br0" timeOffset="146650.25">22604 6004 1119 0,'0'0'174'0,"0"0"-86"16,0 0-65-16,0 0-4 0,0 0 126 16,0 0-40-1,0 0-14-15,94-3-9 0,-65 26-3 16,0 8 36-16,-2 7-88 16,-2 6 11-16,-6 0-25 15,-6-5 12-15,-2-5-20 16,-8-8-5-16,-2-6 0 15,-1-9 15-15,0-3-13 16,0-7-2-16,0-1 18 16,0-3-11-16,0-14-6 15,0-8-1-15,2-8 0 16,2-5-19-16,4-4-4 16,2 0-14-16,0 4-7 0,5 9-18 15,0 10 61 1,1 10-11-16,1 9 12 0,-1 3-3 15,-2 22 25-15,2 12-22 16,-4 6 2-16,0 2 19 16,-2-7-9-16,0-8-9 15,-1-7 3-15,-1-10 3 16,1-7-9-16,2-6 0 16,4 0 0-16,1-20-15 15,7-7 8-15,-1-9-32 16,-1-4-8-16,0-4 28 15,-5 2-62-15,-5 8 39 16,-4 10 13-16,-2 14-5 16,-3 10 25-16,-2 11-36 15,0 20 45-15,0 9 66 16,0 4-40-16,0 0 9 0,5-8 8 16,11-7-41-16,8-9 50 15,1-8-30-15,4-8-9 16,-1-4 23-16,0-8-36 15,-2-15 0-15,-1-8-37 16,-5-6-71-16,-7-5 12 16,-4 0-69-16,-8-1-4 15,-1 4 117-15,-3 5 33 16,-11 10 19-16,0 10 83 16,-1 13-42-16,2 1-4 15,0 20-36-15,0 14 21 16,6 7 84-16,4 4-32 0,3 0 27 15,1-3-38 1,15-6-40-16,6-8 29 0,2-8-41 16,0-9-3-16,1-8 6 15,0-3-2-15,-1-3-19 16,-2-19 7-16,0-6-62 16,0-7 9-16,-1-5-14 15,-5-2 47-15,-1 3-8 16,-3 8-5-16,-3 13 32 15,0 11-9-15,-2 7-18 16,-1 20 28-16,0 13 89 16,2 11-16-16,-2 4 37 15,1-2-88-15,2-9 42 16,1-8-30-16,1-8-33 0,0-10 18 16,-1-5-19-16,-1-6 0 15,1-2 10-15,2-17 2 16,0-8-7-16,3-8-5 15,-5-5 0-15,1-3-20 16,-1 6 15-16,-2 8-9 16,-2 12 13-16,1 13-43 15,0 6 43-15,0 25-16 16,2 11 17-16,0 3 28 16,4 0-28-16,1-9 0 15,3-7 0-15,10-14-40 16,-3-6-107-16,-5-5-248 0</inkml:trace>
  <inkml:trace contextRef="#ctx0" brushRef="#br0" timeOffset="146867.43">24150 5397 555 0,'0'0'1197'16,"0"0"-1061"-16,0 0-122 15,-20 73 35-15,20 8-30 16,0 31 62-16,14 14-11 16,10-4-69-16,-2-16 34 15,-5-33-35-15,-4-20-2 16,-6-17-10-16,-1-3-152 0,-1-8-207 16,-2-7-648-16</inkml:trace>
  <inkml:trace contextRef="#ctx0" brushRef="#br0" timeOffset="147348.47">24208 6034 1461 0,'0'0'111'0,"0"0"-54"16,0 0-57-16,0 0 79 16,0 0 10-16,106-27-64 15,-72 20 5-15,1-1-29 16,-4 0 0-16,-4 5 15 0,-10 3-16 15,-7 3 0 1,-7 19 0-16,-3 6 7 0,0 5 15 16,0 1-20-16,0-4 7 15,0-4 30 1,0-9-38-16,4-6 8 0,9-5-8 16,4-6 0-16,5 0 41 15,3 0-34-15,1-12-2 16,0-1 17-16,-4-1-22 15,-2-1-1-15,-6 1 0 16,-2 1 1-16,-5 2 4 16,-4 5-3-16,-1 3-1 15,-2 2 9-15,0 1-4 16,0 0-7-16,0 0 1 16,0 0-18-16,0 0 11 0,0 0 7 15,0 0 0-15,0 0-6 16,0 0 7-16,0 0-2 15,0 0-8-15,0 0-31 16,0 0 24-16,0 0-35 16,1 0-3-16,1 0-25 15,2 0-63-15,2 0-27 16,-3 0-592-16</inkml:trace>
  <inkml:trace contextRef="#ctx0" brushRef="#br0" timeOffset="148983.41">24648 6210 561 0,'0'0'535'15,"0"0"-438"-15,0 0-51 16,0 0 0-16,0 0 78 16,0 0-13-16,0 0 22 15,45-48-54-15,-33 32-14 16,-3-2 16-16,0-1-50 16,-1-3 11-16,-2 2-11 15,-1 1-30-15,-2-3 32 16,-3 3-32-16,0-2 10 0,0 1 0 15,-8 1 3 1,-5 3-14-16,-3 2 0 0,-4 7 14 16,2 4-10-16,-3 3-4 15,-1 3 0-15,-1 15-6 16,0 7 6-16,1 5 0 16,2 5 0-16,5 3-5 15,6 5 5-15,2-1 0 16,7-1 1-16,0-3 32 15,12-4-32-15,13-10 23 16,8-2 5-16,9-8-5 16,10-4 36-16,4-7-38 15,1-3-8-15,0 0-14 16,10-14-17-16,-18-2-67 16,-10 1-402-16</inkml:trace>
  <inkml:trace contextRef="#ctx0" brushRef="#br0" timeOffset="149667.32">25319 5998 1106 0,'0'0'281'16,"0"0"-223"-16,0 0-33 16,0 0-12-16,0 0 0 15,0 0 81-15,-28 75 4 16,29-42-30-16,14 1-3 16,5-6-65-16,5-5 27 15,2-7 22-15,0-7-30 16,-1-9 24-16,0 0-30 15,-7-11 5-15,-1-9 8 0,-6-11-12 16,-3 0-14 0,-8-6 0-16,-1 1 1 0,-7 4 5 15,-11 4-5-15,-6 6 5 16,-5 10 24-16,-3 9-20 16,-1 3-11-16,-1 17 1 15,3 16-15-15,2 6 6 16,7 9 9-16,16 19-77 15,6-14-112-15,0-9-717 0</inkml:trace>
  <inkml:trace contextRef="#ctx0" brushRef="#br0" timeOffset="149939.18">26075 5514 1169 0,'0'0'705'15,"0"0"-659"-15,0 0-46 16,0 0-2-16,0 0 2 16,0 0 1-16,-40 140 5 15,43-40 58-15,15 8-64 16,8-3 0-16,-6-22 0 15,-3-30 2-15,-4-18-17 16,4 1-104-16,-4-10-270 0,-6-6-767 16</inkml:trace>
  <inkml:trace contextRef="#ctx0" brushRef="#br0" timeOffset="150358.13">25986 5980 1257 0,'0'0'235'0,"0"0"-235"16,0 0 0-16,0 0 41 16,92 4 16-16,-43-1-6 15,10-2-22-15,2-1-20 16,-2 0 39-16,-3-8-31 16,-7-4-5-16,-12 2-2 15,-10-2-9-15,-11 5-1 16,-11 4 0-16,-5 3-8 0,0 6 0 15,-16 18 2-15,-2 13 6 16,0 10 4-16,9 9 5 16,9-3-9-16,1-5 0 15,23-9 1-15,6-14 28 16,4-9 47-16,5-14-10 16,0-2 10-16,0-14-74 15,-7-12 31-15,-6-8 10 16,-11-7-42-16,-9-1 71 15,-6 0-14-15,-9 2 6 16,-19 7 23-16,-10 6-69 16,-5 12 4-16,-5 8-22 15,1 7-45-15,3 7 13 16,1 27-86-16,13-4-87 0,12-2-635 16</inkml:trace>
  <inkml:trace contextRef="#ctx0" brushRef="#br0" timeOffset="151297.7">27072 6026 500 0,'0'0'762'16,"0"0"-638"-16,0 0 48 15,0 0 17-15,0 0-38 16,0 0-17-16,0 0-75 16,-6-22-28-16,-7 15 22 15,-4 2-53-15,-5 3 0 16,-7 2 0-16,-1 5-9 0,-1 14 8 16,3 8 1-16,3 8 0 15,8 5-6-15,8 5 6 16,9-2-1-16,3-3 0 15,20-7-17-15,6-11 16 16,6-8 2-16,-1-10 0 16,3-4-20-16,-4-13 21 15,-3-13-1-15,-8-10 0 16,-4-7 0-16,-9-10-1 16,-9-14 1-16,-1-17 0 15,-16 4 14-15,-1 14-8 16,0 16-6-16,8 25 0 15,1 5 6-15,1 9 1 0,1 11-7 16,3 15-3-16,-2 35-20 16,3 28 28-16,3 3-5 15,0-3 0-15,12-13-9 16,8-21 9-16,6 1 0 16,5-4 0-16,5-13 1 15,0-13-1-15,1-11-1 16,-1-4-8-16,-5-12 8 15,-3-12 1-15,-5-7 1 16,-4-4 8-16,-7 1 0 16,-3 4 0-16,-6 10-9 15,-1 15 0-15,-2 5-69 0,0 17 38 16,0 18 10 0,0 5 21-16,1 1 5 15,8-4-4-15,9-7-1 0,2-9 0 16,3-8 10-16,4-9 21 15,0-4 0-15,0-8-18 16,-2-14 28-16,-5-5-26 16,-6-9 19-16,-8-6-19 15,-6-5-4-15,-10-1 19 16,-17 0-3-16,-9 6 2 16,-5 11-21-16,-3 14-8 15,0 15-2-15,0 4-39 16,5 20-52-16,6 10 38 15,11 13-81-15,8-6-230 16,11-10-702-16</inkml:trace>
  <inkml:trace contextRef="#ctx0" brushRef="#br0" timeOffset="151671.9">27576 5338 222 0,'0'0'360'0,"0"0"-248"0,0 0 112 15,113 61-64 1,-57-27-8-16,5 8-27 0,9 18-10 15,6 25 23-15,-6 21-60 16,-18 15 41-16,-34 5-11 16,-18-6-24-16,-31-14-1 15,-17-5-64-15,-9-10 44 16,7-21 16-16,8-16-62 16,7-15 34-16,7-9-26 15,0-2-16-15,0-2 16 16,2-2-25-16,11-10 0 15,10-13-15-15,3-1-149 16,2 0-219-16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40:20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9389 10432 317 0,'0'0'245'16,"0"0"-61"-16,0 0-15 16,0 0 11-16,0 0 0 15,0 0-105-15,0 0-20 16,0-14-13-16,0 14-21 16,0 0 27-16,0 0-24 15,0 0-16-15,0-1 2 16,5 1-3-16,2-2-8 15,2 0 1-15,5 0 0 16,2-1 1-16,-1 0-1 16,4 1 0-16,2-1 10 0,0 0-9 15,3 0-1-15,3-2 0 16,1 2-1-16,0-3-6 16,1 0 8-16,-1 1-1 15,2 0 6-15,-2 1-5 16,3 1-1-16,1-1 0 15,-1 1-4-15,3-1 4 16,1-2 0-16,4 1 0 16,2-2 6-16,4-2 1 15,3 0-7-15,0-2 0 16,-1 2 0-16,-3 1-7 16,-1 1 7-16,-4 2 0 0,-2 0 7 15,-3 3-6 1,0-1-1-16,-1 1 0 0,0-2 1 15,0 1 9-15,1-2-9 16,2-2 10-16,0 1 8 16,2-1-9-16,1 0-5 15,0 0-5-15,0 0 0 16,1 1 3-16,2 2 4 16,1 2-4-16,0-1 3 15,1-1-5-15,2 3-1 16,-1-3 0-16,1 1 1 15,0-2 29-15,2-2-29 16,-1 2 24-16,0 0-22 16,0 0 16-16,-3 1-15 0,-1 1-4 15,-6 2 1-15,-1 0 9 16,0 1-9-16,-2 0-1 16,1 0 0-16,0 0 5 15,-2 0-5-15,4 0 0 16,2 0 0-16,0 0 8 15,3 0-6-15,0 0-2 16,1 0 0-16,-1 0 0 16,0 0-4-16,-1 0 5 15,-2 1-1-15,-2 2 6 16,-1 0 1-16,0 0-13 16,-4 4 6-16,1-2-8 15,3 0 8-15,0 2 0 16,3-2 0-16,7 0 7 0,6-1-6 15,2-1-2 1,3 0 1-16,1 0-5 0,0 0-3 16,-1 1 9-16,-4 2-1 15,-3-2 0-15,0 2 6 16,-2 1-6-16,-3 0 0 16,-2 1-3-16,-1 1 3 15,-3-1 0-15,1 2 1 16,-3 0-2-16,0 3 7 15,-1 0-8-15,-3 1 2 16,0 0-19-16,-2-1 10 0,-2 0 10 16,-4 0-1-16,-1-1 1 15,-4-2 1-15,-3-3-3 16,1 4 1-16,-2-3 0 16,2 0 4-16,0 1-4 15,3-1-6-15,-2-2 0 16,-2 1-29-16,1 0 26 15,-2 2-21-15,2-1-23 16,3 1 46-16,-3 2-46 16,0-3 32-16,-2 2 19 15,-3-6-34-15,-2 4 36 16,-5-3-1-16,0 2-8 16,-5 0 9-16,-1-1 0 15,0 0 0-15,0-1 21 0,0 1-19 16,-4 0 41-1,-11 1-1-15,3 0-15 0,-7 1 32 16,-2 0-40-16,-2 1-6 16,-5 1-13-16,-2-2-34 15,-4 2 28-15,-5-2-58 16,-1 3 64-16,-2-2 31 16,-4 1-31-16,-2 1-2 15,2-2-47-15,0-1 24 16,1-2 25-16,3-1 0 15,2-1 16-15,1-4 29 16,0 0-27-16,1 2-9 16,-1-2-9-16,-3 3-3 0,-1-1-16 15,1 2 19 1,-3 1 0-16,5 0 11 0,-2 0-10 16,1 0-1-16,2 1 10 15,-2-2-8-15,-2 1 16 16,3 1 3-16,-4 1-20 15,0 0-2-15,-3 2-2 16,-3 3-150-16,1-2 143 16,1-1 3-16,2 2-5 15,2-5 21-15,0 2-9 16,2-1 0-16,-3-2-4 16,2 2 3-16,-5-1-26 15,2 0 1-15,-5-1 20 16,0 1-57-16,1 1 63 15,-2-3 0-15,5 2 0 0,1-1 12 16,3-2 6-16,1 0-12 16,3 1 17-16,-1-3-17 15,-3 2 10-15,-2 0 28 16,-1-1-34-16,-1 2 6 16,-2 3-16-16,0-1 0 15,1 2 0-15,1 1 0 16,2-1 7-16,0 1 5 15,3-1-5-15,-1 1-7 16,0 0 0-16,-2-1 1 16,4 0-2-16,-4 2 2 15,0 2-1-15,3 0 2 0,-1 2-2 16,1-1 0 0,3-1-2-16,0-3 2 0,1-2-4 15,4 1 4-15,1-5 0 16,0-1 0-16,2-2 9 15,-1 0-10-15,-1 0 1 16,-1 0 0-16,1-2 3 16,-1-4-3-16,-1-3 0 15,0-3 0-15,2 0 0 16,2-1 0-16,1-2 0 16,5-2 1-16,0 0 13 15,-1-2-14-15,0 0-1 16,0-1-1-16,-1 0-2 15,0 1 3-15,6 0 1 0,-3 1 0 16,3 1-1-16,1 0 2 16,4 0-2-16,2 0 1 15,3-1-6-15,5 1 5 16,5-2 1-16,1 0 0 16,0 1 4-16,7-2-4 15,9 0-1-15,1 2 0 16,5 0-7-16,2 2 6 15,3 0 2-15,0 4 0 16,1-1 4-16,4 3-4 16,-1 0 0-16,1 2-1 15,1-1-3-15,2 1 3 16,-1-2 1-16,5 1 0 16,2 2 2-16,0 0 0 0,-1 1-2 15,2 4 0-15,-2-3-4 16,-1 1 4-16,0-1 0 15,4 0 1-15,-3 0 3 16,-1 2-1-16,0 1-3 16,-3 2 0-16,1 0-6 15,0-2 6-15,3 2 0 16,1-1 2-16,-1-1 6 16,3-1 0-16,-1 2-9 15,3 1 1-15,1-2-3 16,3 2-7-16,1 0 12 15,3 0-2-15,5 0 9 0,2 0-9 16,3 0 0-16,2 0 0 16,1 0-5-16,1 0 4 15,-1 0 2-15,-4 0-1 16,1 0 11-16,0 0-4 16,-1 0-8-16,1-1 1 15,1-2 0-15,-3-1-3 16,-1 1 3-16,0 0 0 15,-4 0 0-15,-1 0 3 16,0-1-3-16,1 1 0 16,-2-1 0-16,-1 0 0 15,-1-1 0-15,-2 1 0 16,-4 1-7-16,-1 2 11 0,-2 1-4 16,-3 0 0-1,2 0 0-15,-5 0 0 0,-1 0 0 16,-3 1 0-16,-3 2-7 15,-4 1-4-15,-2-1 4 16,-3 2 7-16,-3-1 0 16,-3 0-1-16,-2 2-2 15,-5-2 3-15,0 2-1 16,-3-2-10-16,-3 0 10 16,-2 2 1-16,0-1 0 15,0 2-9-15,-7-1 28 16,-9 1-19-16,-6 2 23 15,-5-2-10-15,-7 1 40 16,-3-2-29-16,-9 0 86 16,-4 2-110-16,-10 1-11 0,-18 5 10 15,-21 5-61-15,-17 1-11 16,-8 2 61-16,11-3-8 16,8-2 20-16,11-3 18 15,0 1-18-15,-3 3-34 16,6-3-55-16,3-2 27 15,2 0 60-15,13-6 4 16,13-2 15-16,14-1 37 16,4-2-52-16,-3 1 19 15,-2-1-12-15,-4 2-2 16,3 1-2-16,6 1-5 16,-1-1 0-16,1-2 7 15,0 1-7-15,-4 1 0 16,0 0-22-16,-3 2 12 0,-2 2 7 15,2 1 3-15,0 0 0 16,1 0-6-16,3 5 2 16,2-2 3-16,0 0-8 15,4 1 6-15,1 1-8 16,3-3 11-16,8 1-50 16,0-2 11-16,5-1-25 15,4-1 34-15,6-2 10 16,4-3 12-16,4-1-6 15,1 0 1-15,2-1-51 16,-1-1 38-16,2-1-2 16,0 0 27-16,0 3 0 15,0-3 1-15,0 0-16 0,0 0-1 16,0 0-23-16,0 0 39 16,12 0-3-16,1 0 4 15,7 0 0-15,2 0 0 16,5 0 10-16,7 0-9 15,3 0-1-15,7-3 0 16,3 3 15-16,7-3-15 16,2 0 0-16,5 0 1 15,4-1 6-15,2-2-6 16,14-1-1-16,19-7 125 16,19 0-91-16,9-2 13 15,-2 3-36-15,-10 1 8 16,-13 3 43-16,3 1-61 0,-2 1 9 15,2-1-7-15,3 0 13 16,-2 3-4-16,-2 0-2 16,1 1 1-16,-6 2-6 15,0 0-5-15,-17 2-61 16,-14 0-35-16,-17 0-46 16,-6 0 40-16,7 0-24 15,6 4 87-15,8 0 39 16,-1 1-10-16,-4-1 4 15,22 7-70-15,-16 1-64 16,-11 0 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22:36.25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1451 8361 644 0,'0'0'510'16,"0"0"-455"-16,0 0 39 16,0 0 22-16,0 0 35 15,0 0-5-15,0 0-82 16,-3-8-20-16,3 8-23 0,0-1-20 16,0 0 19-16,0-1-20 15,3-3 0-15,9-1 7 16,9-3-6-16,4 1-1 15,11 1 0-15,6 1-1 16,5 5 0-16,5 1 1 16,4 3 0-16,-1 15 1 15,2 6-1-15,-7 5-8 16,-6 2 6-16,-13 5-21 16,-10 2 22-16,-12 4-39 15,-9 4 40-15,-8 4 10 16,-17 4 2-16,-9 0-12 15,-5-4 0-15,-3-4-3 0,0-8-18 16,3-9 21 0,5-9-83-16,6-10-10 0,-2-10-44 15,11-7-122-15,1-11-539 0</inkml:trace>
  <inkml:trace contextRef="#ctx0" brushRef="#br0" timeOffset="219.08">1640 8483 380 0,'0'0'570'0,"0"0"-534"16,0 0-14-16,0 0 75 15,26 79-67-15,-20-43-7 16,0 6 9-16,0 3-14 15,1 2-8-15,5 8-10 16,-1-14-276-16,0-11-666 0</inkml:trace>
  <inkml:trace contextRef="#ctx0" brushRef="#br0" timeOffset="615.77">2043 8787 925 0,'0'0'148'0,"0"0"-82"15,0 0 8-15,0 0-6 16,0 0-30-16,96 65-14 16,-68-65 27-16,2-6-4 15,0-12-8-15,-5-5-12 16,-1-5-25-16,-9-1 9 15,-8-3-11-15,-7 4-11 16,0 3-11-16,-13 5-35 16,-7 6 18-16,-5 5-49 15,-2 9 63-15,5 0 25 0,-2 17 0 16,9 9 39 0,4 6 2-16,4 6 15 0,7 3-40 15,0 0-1 1,18 1 7-16,7-4 27 0,5-2-36 15,9-8-12-15,3-6 10 16,2-13-11-16,1-9-7 16,9-17-66-16,-8-12-468 15,-12-9-13-15</inkml:trace>
  <inkml:trace contextRef="#ctx0" brushRef="#br0" timeOffset="834.55">2468 8265 363 0,'0'0'688'0,"0"0"-577"0,0 0 56 16,0 0-122-1,0 0-15-15,-3 108 9 0,24-8 11 16,4 16 12-16,4-3-47 16,-8-24 7-16,-5-32-22 15,-4-15 6-15,-2-12-6 16,-1 3 0-16,-4-2-25 15,-5-4-49-15,0-10-270 16,0-11-52-16</inkml:trace>
  <inkml:trace contextRef="#ctx0" brushRef="#br0" timeOffset="2094.79">2467 8774 879 0,'0'0'189'0,"0"0"-148"16,0 0-8-16,0 0 35 15,110 25-29-15,-71-20 13 16,2-4 3-16,3-1-17 16,1-6 13-16,-2-11-37 15,-4-5-2-15,-8-5-12 16,-6-1 13-16,-11-1-23 16,-7 2 10-16,-7 5-38 15,0 5 5-15,-3 8-34 16,-13 9 54-16,1 2-3 15,0 21 32-15,3 15 20 16,5 13 30-16,5 8-30 16,2 5 15-16,9 1-34 0,14-7-17 15,2-11 1 1,5-12 15-16,-2-13-16 0,5-9 18 16,-2-13-17-16,-1-6 43 15,-2-20-34-15,-4-9-10 16,-5-9-12-16,-8-5-69 15,-2 0 34-15,-4 1 2 16,-4 5 29-16,2 11 6 16,-3 10 12-16,1 14-2 15,1 8 0-15,1 14 13 16,-2 19-13-16,2 12 32 16,2 5 2-16,-2 5 16 15,3-4-49-15,1-8 15 16,-4-10-16-16,3-8 9 15,-3-10-9-15,-1-6 2 0,-2-9-2 16,0 0 71-16,-2-13 17 16,-7-10-87-16,-4-11-1 15,2-4-22-15,2-6 15 16,4 1-2-16,5 2-19 16,0 4-11-16,0 6-40 15,13 7 59-15,2 9 20 16,3 5-6-16,1 9 5 15,-1 1 2-15,7 5 0 16,-1 13 29-16,1 6-14 16,-2 5 35-16,4 3 57 15,-2 5-54-15,0 1 60 0,-4 0-33 16,-3-2-49-16,-6-6 0 16,-3-4-32-16,-1-9 0 15,-4-6 0-15,-2-7-3 16,-2-4 3-16,0-2 0 15,0-20-6-15,0-12-7 16,0-7-60-16,0-8 23 16,0-2-48-16,0 5-25 15,0 5 67-15,10 12 15 16,-1 8 41-16,6 13-18 16,0 8 26-16,0 12-8 15,-2 15 56-15,2 14 25 16,-2 6 35-16,-2 4-45 0,2-1 6 15,-1-4 29-15,0-10-99 16,3-9-1-16,-3-8-6 16,1-12-18-16,-2-7 18 15,1-7 6-15,1-20 1 16,-2-12 2-16,-1-6-9 16,-4-6-11-16,-3-1-2 15,-3 5-32-15,0 5 38 16,0 13-6-16,0 10 13 15,3 17-8-15,0 2-18 16,6 26 8-16,1 16 18 16,2 8 0-16,3 1 6 15,3-2 32-15,3-8 6 0,4-8-13 16,2-11-25 0,-3-10-5-16,0-12-1 0,1 0 7 15,-4-14-7-15,-4-15 6 16,-3-7-5-16,-6-6-1 15,-5-2-2-15,-3 1-12 16,0 2 12-16,-3 7-8 16,-5 12 9-16,4 8 1 15,1 14-2-15,3 3 1 16,0 23-36-16,0 14 36 16,9 8 0-16,6 4 2 15,3-3 19-15,0-9-12 16,6-8-7-16,-2-12 9 15,3-11-9-15,-1-6-1 16,3-15 0-16,-3-13-93 0,-9-4-556 16</inkml:trace>
  <inkml:trace contextRef="#ctx0" brushRef="#br0" timeOffset="2259.73">4017 8567 1896 0,'0'0'234'0,"0"0"-234"16,0 0-1-16,0 0-61 0,0 0 11 15,0 0-125 1,0 0-54-16,38 19-387 0</inkml:trace>
  <inkml:trace contextRef="#ctx0" brushRef="#br0" timeOffset="3020.11">4237 8735 998 0,'0'0'373'0,"0"0"-272"16,0 0-61-16,0 0-11 16,0 0 107-16,81 89 35 15,-57-55-51-15,-2 6-22 16,-4 1-38-16,1-2-29 15,-7-2-31-15,-3-7 10 0,-3-5-3 16,-1-8-6-16,-2-5-1 16,-2-7 6-16,-1-5-6 15,0 0 0-15,2-19 0 16,-2-10-37-16,0-12 20 16,1-2-32-16,-1 2-20 15,2 5 41-15,1 13-2 16,2 9 24-16,1 13-7 15,-1 1-1-15,4 23 14 16,3 10 21-16,-3 4 23 16,0 3 14-16,1-4-52 15,4-6 12-15,-1-8 1 16,3-11-19-16,2-7 28 0,0-4-28 16,3-13 0-1,0-14 0-15,-3-5-61 0,-2-6-88 16,-5 2-102-16,-5 6 81 15,-2 8 36-15,-2 13 75 16,-1 9 21-16,2 14 25 16,0 16 13-16,6 7 62 15,3 3 21-15,6-4-37 16,1-3 43-16,7-12-42 16,-1-8-26-16,2-12 20 15,-2-1-26-15,-1-19 7 16,-4-13-22-16,-4-7-69 0,-7-4 23 15,-6-3-21 1,-3 4 26-16,0 5 40 0,-18 8 2 16,-9 7 27-16,-4 9 53 15,-4 11-1-15,-2 2 8 16,3 10-74-16,3 15-13 16,5 6 19-16,11 7-19 15,9 2 50-15,6 1 27 16,3-3 16-16,18-5-36 15,6-4-30-15,7-8-18 16,2-7 9-16,0-7-17 16,-2-7-4-16,-4 0-7 15,1-8-19-15,-7-13 21 16,0-21-81-16,-9 6-232 16,-3 1-772-16</inkml:trace>
  <inkml:trace contextRef="#ctx0" brushRef="#br0" timeOffset="3718.66">5341 8754 1480 0,'0'0'263'0,"0"0"-202"16,0 0-60-1,0 0 29-15,-88 43 15 0,69-16 39 16,5 6-2-16,8 5-66 16,3 6 4-16,3 3-17 15,12 3 5-15,10-4 8 16,10 0 6-16,2-10-12 15,5-11-10-15,1-11-14 16,2-14-7-16,-5-2-9 16,-1-22-41-16,-6-9 22 15,-6-12-85-15,-11-1-71 16,-4-5 85-16,-9-1-11 16,0 8 127-16,0 7 4 0,-9 12 87 15,2 12 38 1,2 13 42-16,2 12-95 0,2 20-28 15,1 13-35-15,0 7 39 16,10-3 0-16,8-5-14 16,4-7 21-16,5-11-35 15,0-10 5-15,2-11-15 16,-1-5-10-16,2-11 0 16,-5-16-34-16,-3-8-40 15,-5-7 32-15,-5-2-43 16,-8 1 4-16,-4 7 62 15,0 9 4-15,0 12 15 16,0 12 0-16,-1 4-16 16,1 25 15-16,0 12 2 0,0 5 5 15,6 4 45-15,10-5-36 16,7-6 4-16,2-7-19 16,3-13 9-16,-1-9-12 15,3-7 3-15,-3-11-25 16,-7-14 25-16,-9-10-172 15,-11-21-105-15,-6-2-224 16,-16 9 114-16</inkml:trace>
  <inkml:trace contextRef="#ctx0" brushRef="#br0" timeOffset="4107.71">5937 8853 523 0,'0'0'510'0,"0"0"-320"16,0 0-72-16,-86-7-23 16,74 13-44-16,8 2-5 15,4-1-34-15,0-2-12 0,11-5 0 16,8 0-18-16,7-9-18 15,4-7-69-15,0 0-150 16,4 6 150-16,-1 3 105 16,2 7 62-16,3 4 119 15,-2 18 9-15,4 10 89 16,-4 4-77-16,-3 5-128 16,-6-1 0-16,-3-3-41 15,-7-4-16-15,-6-7 2 16,0-9-17-16,-4-6-4 15,-3-10 2-15,-1-1-31 16,-1-17 30-16,2-11-22 16,1-10-27-16,1-3-7 0,1 1-35 15,5 7 51 1,0 9 32-16,3 14-3 0,4 10 12 16,-1 3 21-16,6 22 62 15,0 3 39-15,-3 5-68 16,0-1-5-16,-5-4-26 15,-4-4-14-15,-4-4-10 16,-7-7 1-16,-1-9-46 16,-12-4-126-16,-7 0-367 0</inkml:trace>
  <inkml:trace contextRef="#ctx0" brushRef="#br0" timeOffset="4267.42">6190 8475 1124 0,'0'0'912'16,"0"0"-809"-16,-5-103-58 16,5 63-44-16,0 7-2 15,0 4-11-15,0 4-47 16,-3 6-145-16,-7 9-850 0</inkml:trace>
  <inkml:trace contextRef="#ctx0" brushRef="#br0" timeOffset="4425.08">5739 8524 1064 0,'0'0'996'0,"0"0"-850"16,0 0-114-16,0 0-16 16,0 0-16-16,0 0-63 15,0 0-122-15,46-17-856 0</inkml:trace>
  <inkml:trace contextRef="#ctx0" brushRef="#br0" timeOffset="4814.2">7232 8589 1468 0,'0'0'340'0,"0"0"-286"15,0 0-6-15,0 87-48 16,0-36 33-16,2 9 38 16,5 3-38-16,1 0 17 0,-1-6-44 15,1-8-6-15,-1-6-35 16,-3-15-224-16,-2-12-459 0</inkml:trace>
  <inkml:trace contextRef="#ctx0" brushRef="#br0" timeOffset="5279.92">7073 8660 1525 0,'0'0'316'0,"0"0"-228"15,0 0-51-15,0 0-36 0,1-85 36 16,21 66-7 0,10 0-21-16,7 3 15 0,7 6-24 15,3 7 0-15,2 3 0 16,-1 9 3-16,-5 14-3 16,-7 7 0-16,-10 6 0 15,-7 7 14-15,-15 1-8 16,-6 4-6-16,-5 2 0 15,-17-2-19-15,-6-4 19 16,-2-8 12-16,0-6-11 16,2-9 14-16,2-10-14 15,7-6-1-15,1-5 0 16,6-3-15-16,6-13-1 16,4-2-24-16,2 0-24 15,3 1 51-15,11 6-18 0,5 6 30 16,2 5 0-16,5 2 1 15,-1 15 26-15,8 6 62 16,-2 7-7-16,4 0 19 16,-3-1-69-16,-1-2-6 15,-3-5-25-15,-2-6 12 16,1-6-27-16,3-7-22 16,-2-3-115-16,-7 0-593 0</inkml:trace>
  <inkml:trace contextRef="#ctx0" brushRef="#br0" timeOffset="5461.45">7869 9082 1780 0,'0'0'374'0,"0"0"-277"16,0 0-32-16,0 0-50 15,0 0 34-15,0 75-34 16,2-75-15-16,2 0-12 15,5-19-83-15,-3-4-81 16,0 0-610-16</inkml:trace>
  <inkml:trace contextRef="#ctx0" brushRef="#br0" timeOffset="5871.11">7978 8501 1219 0,'0'0'534'16,"0"0"-467"-16,0 0-33 15,0 0 7-15,0 0 0 16,0 0 6-16,0 0 10 16,24 27-34-16,-11 5 7 15,2 7-17-15,-3 9-4 16,-3 8 8-16,-3 6-11 15,-3 1-4-15,-2-2 17 16,1-6-19-16,-1-9 0 16,4-8-12-16,1-10-4 15,3-11 4-15,4-5 5 0,1-10 7 16,5-2-16-16,3 0 11 16,3-8 5-16,0-3 0 15,2 2 0-15,-2 3-2 16,2 6 3-16,-2 0-1 15,-2 0 27-15,-1 0-18 16,-3 6-4-16,-2 0-5 16,-2-2 12-16,1-4-29 15,-1 0-45-15,-6 0-668 0</inkml:trace>
  <inkml:trace contextRef="#ctx0" brushRef="#br0" timeOffset="6138.74">8724 9025 1149 0,'0'0'666'0,"0"0"-608"15,0 0-15-15,0 0-33 16,-9 81 9-16,12-74 44 15,10-7-62-15,-1 0 6 16,-3-6-7-16,0-5 0 16,-6 0 2-16,-3 8 29 15,0 3 22-15,-12 3-53 0,-4 11-66 16,-2-2-522-16</inkml:trace>
  <inkml:trace contextRef="#ctx0" brushRef="#br0" timeOffset="8506.85">1581 9420 224 0,'0'0'401'0,"0"0"-270"0,0 0-79 15,0 0-11-15,0 0-2 16,0 0 31-16,0 0-3 16,1-2-8-16,5 2 21 15,3 0-40-15,0 0 2 16,5 0 19-16,2 0-20 16,3 0-4-16,4 0-13 15,2 0 18-15,3 0-6 16,5 0-10-16,3 0-8 15,4 1 14-15,-1 0-31 16,3-1 16-16,1 0-10 16,-3 0-7-16,1 0 18 0,0 0-18 15,-2 0 0-15,0 0 8 16,4 0-7-16,2 0-1 16,4 0 13-16,2 0 57 15,6 0-19-15,2 0-36 16,1-4-15-16,1-1 11 15,-1 2 0-15,-2-2-10 16,-3 1 7-16,2-1-7 16,-4 1 22-16,-3 0-22 15,0 1-1-15,1 0 0 16,-2 0 7-16,2 1-7 0,1 2 0 16,-1 0 0-1,-2 0 10-15,3 0-10 0,-4 0 0 16,0 0 0-16,-3 2 1 15,-1-2-1-15,-2 0 0 16,-3 0 1-16,4 0-4 16,-4 0 3-16,1 0 0 15,2 0 0-15,-3 0 1 16,1 3-1-16,3-2 0 16,-4 1 1-16,7 0-1 15,-7-1 0-15,3-1 0 16,-1 2 0-16,-3-2 0 15,1 0 0-15,0 0 0 16,2 0 1-16,1 0 2 16,4 0-3-16,2 0 0 0,4-2 0 15,0-1 2 1,2 0-2-16,1-2 0 0,2 0 1 16,-2 2 8-16,3-3-9 15,0 1-1-15,-1 0-6 16,1 0 8-16,-1-2-1 15,-2 4 0-15,-1-2 1 16,-1 3-3-16,1-1 2 16,-3 1 0-16,0-3 0 15,-1 3 2-15,0 1-2 16,-1-2 0-16,0 1 0 16,0 1 2-16,2-2-1 15,-5 3-1-15,2-4 0 0,-3 3-3 16,1-1 3-1,0 1 6-15,2-1-5 0,-2 1 5 16,2-1-6-16,1 2-5 16,-3 0 4-16,5 0-4 15,-3 0 5-15,4 0 0 16,3 0 0-16,0 0-7 16,3 0 7-16,-1 0 0 15,4 0 0-15,-1 0-9 16,-3 0 8-16,1 0 1 15,0 0 0-15,0 0 3 16,0-1-3-16,-1 1-1 0,3-3 1 16,-1 3 0-1,-1 0 0-15,-1 0 0 16,3 0 0-16,-5 0-1 0,3 0-14 16,-1 0 5-16,4 0 3 15,-3 0-25-15,2-5 24 16,-2-1-21-16,-1 1 5 15,-1-3 23-15,-2 3-30 16,-3-1 29-16,1 2-11 16,2 0-26-16,-3-2 33 15,2 0-19-15,-1 1 8 16,2-1 9-16,-3 2-10 16,4 2 17-16,-3-1 1 15,0 3-6-15,-2 0 5 16,-3 0 1-16,-2 0 0 0,-3 0 0 15,-5 6 0-15,-6 0 0 16,-4 2 0-16,-6-2-3 16,-6 2-12-16,-4-2 8 15,-10 0-151-15,-1-1-162 16,0-2-317-16</inkml:trace>
  <inkml:trace contextRef="#ctx0" brushRef="#br0" timeOffset="32625.7">1979 10162 62 0,'0'0'372'0,"0"0"-220"15,0 0-42-15,0 0-12 16,0 0 40-16,0 0-41 16,8-30-45-16,-6 27 0 15,1 0-23-15,-1 2 10 16,-1 1-11-16,-1 0-28 15,3 0 17-15,0 0-17 16,2 0 0-16,1 0 28 16,4 2-22-16,4 6 21 15,2 3-4-15,2 3-22 0,6 2 25 16,-2 3-10 0,-1 2-7-16,0 2 20 0,1 1-8 15,-5 4-2-15,-1 2 0 16,-1 2-17-16,-5 4 27 15,-5 3-15-15,-2 0-5 16,0 1 10-16,-3-5-19 16,0-2 0-16,0-8 0 15,0-6 6-15,0-6-6 16,0-6 2-16,0-3-1 16,0-4 18-16,0 0-18 15,0 0 44-15,0-3 94 0,-3-6-82 16,0-7 10-1,0-3-39-15,-2-4-16 0,0-1 8 16,2-3-20-16,0-2 0 16,1 2 0-16,2-3 0 15,0 0 0-15,0 0 0 16,0-2 1-16,0 2 2 16,3 1-3-16,6 2-1 15,-2 1 1-15,1 1-25 16,1 4 24-16,4 1-12 15,-1 5-3-15,0 1 15 16,3 2-18-16,0 2 10 16,0 2 7-16,1 4-31 15,1 2 18-15,-1 2-33 16,2 2 16-16,1 10 26 0,-2 8-1 16,4 4 6-1,-5 7 1-15,2 8-3 0,-2 6 3 16,-5 6 1-16,4 2-1 15,-6 2 10-15,-2-1-1 16,-1-2-8-16,0-9 25 16,-3-4-20-16,3-9 18 15,-6-7-7-15,3-8 9 16,0-3 21-16,-1-7-29 16,-2-1-2-16,0-3 0 15,1 1-16-15,-1-2 19 16,0 0-5-16,0 0-3 15,0 0 14-15,0 0-24 16,0 0-1-16,0 0 0 16,0 0-6-16,0 0 6 0,0-3-92 15,0-4-192-15,0 2-776 0</inkml:trace>
  <inkml:trace contextRef="#ctx0" brushRef="#br0" timeOffset="33706.85">2944 10637 548 0,'0'0'286'0,"0"0"-149"16,0 0 11-16,0 0-40 15,0 0-8-15,0 0-39 16,0 0-36-16,0 0-2 16,0 0-23-16,0 1 1 15,0 1 13-15,0 3-14 16,0-1 19-16,0 4-6 16,0 2-5-16,0 0 16 15,0 6-24-15,0 2 8 0,0 6 13 16,0 2-10-16,3 3 23 15,5 0-17-15,-1 2-8 16,-3-6 29-16,2-3-19 16,-3-1 4-16,0-4-3 15,0-4-19-15,-1 1 14 16,1 1-8-16,-3-3-7 16,3-2 12-16,-3 0-12 15,0-1 0-15,0-4 0 16,0 0 0-16,0-4-15 15,0-1-5-15,0 0-132 16,0-11-127-16</inkml:trace>
  <inkml:trace contextRef="#ctx0" brushRef="#br0" timeOffset="34037.47">2737 10668 889 0,'0'0'233'15,"0"0"-158"-15,0 0-20 16,0 0 10-16,0 0-10 16,0 0-46-16,0 0 56 15,56-4-21-15,-24 4-18 16,2 0 10-16,-1 3 15 15,0-1-14-15,-2 1 9 0,-1-3-27 16,0 0-7-16,-5 0-3 16,2 0 0-16,-5 0-4 15,-4 0-3-15,0 0 5 16,-4-3-8-16,-3 2 1 16,-3 1-78-16,-5 0-80 15,-3 0-436-15</inkml:trace>
  <inkml:trace contextRef="#ctx0" brushRef="#br0" timeOffset="34294.18">2762 10899 880 0,'0'0'227'16,"0"0"-154"-16,0 0 38 16,0 0 27-16,0 0-61 15,94 0-1-15,-66 0-18 16,-1 0-48-16,-3 0-4 16,0-2-6-16,6 2-29 15,-3-3-66-15,-5 3-315 0</inkml:trace>
  <inkml:trace contextRef="#ctx0" brushRef="#br0" timeOffset="34772.46">3239 10975 662 0,'0'0'120'0,"0"0"-46"16,0 0 138-16,0 0-16 16,0 0-56-16,94-17-19 15,-79 2-41-15,-3 0-60 16,-3-3-5-16,-6 2 3 16,-3 2-17-16,0 1 17 0,-3 1-6 15,-9 3-2-15,-3 2 32 16,-4 2-40-16,-1 4-1 15,-2 1-1-15,0 0 6 16,2 3-7-16,1 8 1 16,7 6-4-16,-1 2-6 15,5 6 5-15,2 2 4 16,6 0-1-16,0 3-8 16,0-4 10-16,6-1 0 15,8-1 2-15,5-4 6 16,6-3-7-16,-1-6 5 15,3-4 10-15,-3-4-9 16,3-3 49-16,-3 0-6 0,-1-6-11 16,-3-3-2-16,-1 0-36 15,-1 1-2-15,-4-1-7 16,5-4-75-16,-4 3-129 16,-2 0-470-16</inkml:trace>
  <inkml:trace contextRef="#ctx0" brushRef="#br0" timeOffset="35225.05">4018 10474 963 0,'0'0'274'16,"0"0"-224"-16,0 0-11 0,0 0 44 15,0 0 30-15,88 6 31 16,-60-6-49-16,-1 0-33 16,0 0-2-16,0-2-49 15,-5-2 0-15,1 2-11 16,-4-1 10-16,2 1-9 15,-6 2-1-15,-2 0-66 16,-4 0-95-16,-6 9-69 16,-3-1-346-16</inkml:trace>
  <inkml:trace contextRef="#ctx0" brushRef="#br0" timeOffset="35533.85">4048 10669 766 0,'0'0'259'16,"0"0"-197"-16,0 0-32 16,0 0 34-16,0 0 111 15,0 0-34-15,0 0-51 16,104 2 33-16,-68-2-36 15,1 0-14-15,-1 0 1 16,1 0-49-16,-4-2 1 16,-2 0-8-16,-4-1-17 0,-6-1 17 15,-3 1-18 1,-6 3 0-16,-3-2 0 0,-3 1-19 16,-5-1-113-16,-1 2-449 0</inkml:trace>
  <inkml:trace contextRef="#ctx0" brushRef="#br0" timeOffset="38827.44">28577 2712 41 0,'0'0'495'0,"0"0"-348"16,0 0-60-16,86 47 80 15,-56-24-32-15,2 4-83 16,-4 2-20-16,-6 1-5 15,-5-1-17-15,-9-1 15 16,-8-2-8-16,0 4 61 16,-10-2-12-16,-12 2-45 15,-7 1 10-15,-4-1-10 16,1 0-20-16,-2-1 15 0,8-5-3 16,4-2-3-16,6-1 11 15,6-5-20-15,7 0 6 16,3-2-7-16,0 0-1 15,8 1 1-15,8-2 1 16,4 1 1-16,4-1 11 16,4 1-12-16,2 1-1 15,-2-1 0-15,-1 3 6 16,-3 4-3-16,-6-1-3 16,-4 5 1-16,-6 3 10 15,-6 2-9-15,-2 2 5 16,-8 3 13-16,-11 5-4 15,-5 2 25-15,0 1-18 0,-3 0-9 16,3-1 3-16,3-2-17 16,6 0 7-16,7-4-7 15,6-4 1-15,2-1-1 16,4-6 0-16,11-6 1 16,5-2 7-16,-1-2-7 15,4-4-1-15,0-1 0 16,0 0 1-16,-5 1 3 15,-1 0-4-15,-4 5 0 16,-2 4 3-16,-5 8-3 16,-4 7 0-16,-2 8 0 15,0 6 1-15,-6 3 4 0,-6 2-5 16,1-5 0 0,2-2 12-16,4-5-11 0,3-3-1 15,2-6 0-15,0-4-5 16,12-1 5-16,2-4 0 15,3-5 0-15,1-2 0 16,5-2 1-16,0-3-1 16,0-2 0-16,-5-1-4 15,-2 0 4-15,-5 2 0 16,-5 3 2-16,-5 10 2 16,-1 3-4-16,0 10 0 15,-12 3 0-15,-6 4-3 16,0 2 3-16,-2-3 0 15,2-3 1-15,6-3 1 0,4-5-2 16,5 0 0-16,3-7 0 16,0-2 0-16,5-4 1 15,7-3-1-15,4-7 0 16,2-1-7-16,3-4 4 16,-2-2-9-16,-4 1 12 15,-3 3-13-15,-5 5 12 16,-4 8 2-16,-3 9-1 15,0 7 16-15,-6 8-15 16,-10 4-1-16,0 3 6 16,-1-4-6-16,5-2 19 15,4-6-6-15,5-3-12 16,3-5 15-16,3-3-16 16,11 0 0-16,4-2 0 0,-1 0 0 15,2 0-1-15,-2-1 1 16,2-6 0-16,11 0 0 15,-5-6-96-15,-2-7-257 0</inkml:trace>
  <inkml:trace contextRef="#ctx0" brushRef="#br0" timeOffset="39840.92">29709 3442 232 0,'0'0'315'15,"0"0"-227"-15,0 0-72 0,0 0 37 16,0 0 47 0,0 0-16-16,0 0 8 0,30 78-38 15,-21-52 18-15,0 8 25 16,2 7 0-16,-1 9-13 16,-1 17-48-16,-5-3-15 15,0 4-3-15,-2-1-18 16,-2-16 6-16,0-4-6 15,0-11 1-15,0-12 2 16,0-12-3-16,0-6 0 16,0-6 54-16,0 0 125 15,0 0-17-15,0-6-23 16,1-9-88-16,4-9-24 16,-1-6-15-16,2-7-12 15,0-6 6-15,2-3-6 0,-2-3 0 16,0 0-1-16,1 2-21 15,-1 7 20-15,3 3-6 16,-1 4 1-16,1 7 5 16,1 1-12-16,0 4 13 15,-1 3-8-15,2 6-8 16,-4 2 15-16,-1 2 2 16,0 5-4-16,-3 3-2 15,4 0-19-15,-1 3-3 16,2 13 16-16,3 8 8 15,2 8 3-15,0 7 1 16,1 5 0-16,-4 6 0 16,-1 2 1-16,0-3-1 0,-3-3 0 15,-3-4 0-15,-2-6 1 16,1-7-1-16,-2-4 0 16,0-4 6-16,0-1-6 15,0-4 0-15,0-3 0 16,2-4-13-16,-2-3 12 15,3-3-74-15,6-3-126 16,-1-3-85-16,3-8-265 0</inkml:trace>
  <inkml:trace contextRef="#ctx0" brushRef="#br0" timeOffset="40142.93">30304 3757 952 0,'0'0'221'16,"0"0"-149"-16,0 0-33 15,0 0 32-15,0 0-15 16,0 0 41-16,0 0 0 15,84 2-38-15,-61 6-13 16,3 1-31-16,-4-1 1 16,4-1-9-16,-4-2-5 15,-1-3-1-15,-3 0-1 0,-2-2-108 16,-5 0-88 0,-7 0-375-16</inkml:trace>
  <inkml:trace contextRef="#ctx0" brushRef="#br0" timeOffset="40369.57">30286 4025 675 0,'0'0'161'15,"0"0"-91"-15,0 0 192 0,0 0-50 16,0 0-54-16,0 0-62 15,100 3-48-15,-73-3-14 16,0 0-27-16,3-7-7 16,13-4-61-16,-4 1-150 15,-4-1-564-15</inkml:trace>
  <inkml:trace contextRef="#ctx0" brushRef="#br0" timeOffset="41237.87">30969 3663 563 0,'0'0'171'16,"0"0"-122"-16,0 0-18 15,0 0 56-15,0 0-25 16,0 0-42-16,0 0 17 16,8 7-27-16,-1 8 16 15,-1 10 110-15,0 6-62 16,2 9-9-16,0 7-29 16,2 5 10-16,-1 1 4 15,-2-5-41-15,2-4 1 16,-3-7-3-16,0-8 0 15,-2-10 3-15,0-5-10 0,-3-4 1 16,2-7 9-16,-3-2-9 16,1-1 40-16,-1 0 122 15,3-6-19-15,0-12-54 16,3-5-44-16,0-11-36 16,2-6 16-16,2-5-26 15,-2-3 1-15,2-1-1 16,2 4 5-16,0 6-5 15,3 7 0-15,-5 8 0 16,1 9 1-16,-3 5-1 16,-3 4-5-16,-1 3 4 15,-2 3-22-15,0 0-1 16,1 15-7-16,1 10 28 0,1 10-10 16,3 10 13-1,1 9 0-15,0 2 0 0,2 0-2 16,-4-6 2-16,1-8 0 15,-2-9 1-15,1-8-4 16,-4-8 3-16,0-8 0 16,-3-4 0-16,1-3 9 15,1-2 2-15,-1 0 44 16,6-10 3-16,-1-7-19 16,5-5-38-16,0-4-1 15,3-7 0-15,0-4 6 16,4-1-6-16,0-6 0 15,3 4 1-15,-3 0-1 16,3 7 0-16,-2 3 0 0,-4 7-1 16,0 3-4-16,-3 6 4 15,-3 5 1-15,1 5 0 16,-4 4-12-16,2 0-7 16,2 22-13-16,-1 14 23 15,3 13 0-15,1 6 9 16,-2 6 1-16,-1-6-1 15,2-8 7-15,-3-6-7 16,2-7 0-16,-3-6 0 16,-2 3-97-16,-4-10-232 15,-2-4-786-15</inkml:trace>
  <inkml:trace contextRef="#ctx0" brushRef="#br0" timeOffset="41605.48">30896 4507 1190 0,'0'0'183'0,"0"0"-121"15,0 0-7-15,0 0 9 16,0 0 67-16,80-15-50 0,-42 9-21 16,7-2-19-1,7-2-11-15,8 3 14 0,4-1-44 16,6 1 11-16,3 0-11 16,0-1 8-16,-4-2-8 15,-2 0 1-15,-9-1 0 16,-6 3 11-16,-9 0-12 15,-8 1-1-15,-10 3 0 16,-11 1-63-16,-14 3-75 16,0 0-166-16,-8 1-324 0</inkml:trace>
  <inkml:trace contextRef="#ctx0" brushRef="#br0" timeOffset="42567.36">30902 4763 1159 0,'0'0'296'15,"0"0"-221"-15,0 0-65 0,0 0 43 16,0 0 46 0,0 0-31-16,0 0-19 0,96-17-42 15,-79 17 5-15,-1 13-11 16,1 10 8-16,-2 6 26 16,2 8-22-16,-4 9-12 15,2 2 12-15,-3 2-12 16,-4 0-1-16,-3-7 0 15,-3-7 0-15,-2-4-1 16,0-10 1-16,0-6 0 16,0-6 1-16,0-6 5 15,-2-4-6-15,2 0 6 16,0-6-5-16,0-11 1 0,0-10-2 16,0-4 0-1,6-9-2-15,2-5 2 0,-1-3 0 16,5-1 0-1,0 2-4-15,0 7-5 0,3 4 9 16,-1 9-4-16,0 7 2 16,-2 9-17-16,2 7 19 15,-5 4 0-15,0 0-6 16,1 9 6-16,-1 13 0 16,0 11 0-16,0 9 7 15,0 8-7-15,-3 7 0 16,0-2 0-16,-3-5 1 15,-2-7-1-15,1-9 0 16,-2-11 0-16,0-7 11 16,0-8-11-16,0-4-5 15,0-4 4-15,0 0 2 16,0-7 8-16,4-10-9 0,4-5-7 16,2-3 1-16,8-5 1 15,2-2 5-15,5-4 0 16,5 2 1-16,1 0 3 15,3 2-4-15,2 4 0 16,-3 3 0-16,0 5 0 16,-5 6 0-16,-4 5-1 15,-5 9-21-15,-7 0 22 16,-6 3-15-16,-6 19-4 16,0 11 13-16,-19 21-1 15,-13 24 7-15,-3 20 0 0,2 9 2 16,9-4 1-16,13-6-3 15,11-14 20-15,6-1 13 16,13-17-25-16,3-15 3 16,2-16-11-16,7-11 7 15,11-4-7-15,13-2 1 16,9-7 0-16,-1-10 33 16,-5-10 26-16,-7-17 29 15,-11-14-60-15,-12-7-29 16,-12-29-39-16,-11 11-95 15,-5 10-369-15</inkml:trace>
  <inkml:trace contextRef="#ctx0" brushRef="#br0" timeOffset="48521.46">2031 12444 544 0,'0'0'160'0,"0"0"-46"16,0 0 84-16,0 0-13 16,0 0-52-16,0 0-60 15,2-8-27-15,-1 1 22 16,-1-1 1-16,2-4-18 15,-1 0 4-15,1-2-40 16,1-3-9-16,0-2-6 0,2-1 13 16,1 1-13-16,-1-3 0 15,4 1 1-15,-1 2 0 16,2 0-1-16,-3 2-1 16,1 3-9-16,-2 5-6 15,1 1 0-15,-1 5 9 16,-1 2 7-16,-1 1-6 15,2 0 0-15,1 0 6 16,1 9 0-16,1 3 8 16,1 5-8-16,1 7 1 15,-1 4-1-15,2 6 12 0,-3 6-12 16,0 6 0 0,1 3 0-16,-1 4 1 0,-1-3-1 15,-2-3 0-15,0-5 0 16,0-5 6-16,-2-6-6 15,-1-9 0-15,0-3 0 16,-1-5-1-16,-1-4 1 16,1-3 0-16,-1-2 0 15,-1-4 10-15,0-1-9 16,0 0-1-16,0 0 48 16,0 0-7-16,0-6 43 15,0-7-56-15,0-2-17 16,-3-7 21-16,2-1-31 15,-2-6-1-15,3-1 0 16,0-6-12-16,0 0 6 0,0-5-1 16,0 0-21-16,7-1 22 15,5 1-18-15,3 2 17 16,1 3 1-16,1 7 2 16,1 1-3-16,-2 7 7 15,-1 5 0-15,2 6-6 16,-1 3-3-16,-4 7-1 15,4 0-17-15,-2 5 0 16,2 14 27-16,2 4 0 16,0 12 0-16,4 5 10 15,-4 7-9-15,0 11-1 16,-3-1 0-16,-3 2-2 16,-3-3 2-16,-3-6 0 15,-3-8 0-15,0-8 17 0,-3-5-16 16,0-8 24-16,4-6-6 15,-4-3-19-15,0-7 18 16,0-2-9-16,0-2-8 16,0-1 15-16,0 0-7 15,0 0-9-15,0 0 0 16,0 2-28-16,0 1-156 16,0-3-559-16</inkml:trace>
  <inkml:trace contextRef="#ctx0" brushRef="#br0" timeOffset="49946.98">2905 12702 88 0,'0'0'1160'16,"0"0"-1008"-16,0 0-90 15,0 0 27-15,0 0-9 16,0 0 13-16,0 0-43 16,-31-14-18-16,22 14-22 15,-3 4-8-15,3 5 2 16,-4 5-3-16,2 4-1 16,-2 4 0-16,4 2-3 15,3 1 3-15,1 1 0 16,2-1 0-16,3 1 0 15,0 1-1-15,0 2 1 16,11-1 0-16,1 2-1 0,9-3 1 16,-2-1 0-16,2-2 1 15,0-3 1-15,1-4-1 16,0-2-1-16,1-7 0 16,2-4 0-16,1-4 1 15,-1 0-1-15,2-14-5 16,-2-8 5-16,-2-4 0 15,-1-6-5-15,-3-7-2 16,-4-2 8-16,-3-4-2 16,-6 1-36-16,-6 0-28 0,0 3 25 15,0 4 13-15,-13 7 26 16,2 6 1-16,-2 8 32 16,-2 5 51-16,1 4-52 15,1 5-20-15,1 2 0 16,2 0-10-16,2 0-1 15,1 9 0-15,4 7-3 16,1 9-3-16,2 9 5 16,0 4 1-16,6 8-1 15,8 5-2-15,7 2 3 16,1-1 0-16,5-2 2 16,-2-5 2-16,1-5-4 15,-4-10 0-15,2-7-1 16,-5-6-2-16,4-7-42 15,-7-4-188-15,-4-6-624 0</inkml:trace>
  <inkml:trace contextRef="#ctx0" brushRef="#br0" timeOffset="50489.89">3399 13037 1458 0,'0'0'58'16,"0"0"-58"-16,0 0 0 15,0 0 0-15,0 0 20 16,91-57-4-16,-63 52 21 0,2 5-37 16,-2 0 8-16,1 14 12 15,-4 6-20-15,-7 8 22 16,-2 3-9-16,-8 5-6 15,-5 3 25-15,-3 0-26 16,0 1 9-16,-9-4-8 16,-4-1 2-16,-4-9 7 15,4-2-5-15,-1-12 0 16,1-3 21-16,1-7-31 16,1-2-2-16,1 0-12 15,3-13-49-15,2-1-8 16,2-1 37-16,3-2-1 15,0 1 23-15,0 3-18 0,3 6 20 16,8 4 6 0,3 3-19-16,3 0 22 0,5 6 21 15,5 10 43 1,4 1-18-16,2 1-31 0,2 0 14 16,-4-3 32-16,3-3-30 15,-4-2 8-15,-3-4-5 16,-3-3 7-16,-2-3 16 15,-4 0-29-15,0 0 0 16,-3-6-15-16,0-14-5 16,-5-34-16-16,-1 2-64 15,-8-3-553-15</inkml:trace>
  <inkml:trace contextRef="#ctx0" brushRef="#br0" timeOffset="51330.78">4155 12696 1124 0,'0'0'257'15,"0"0"-192"-15,0 0-45 16,0 0 28-16,0 0 102 16,105 0-20-16,-71 0-57 15,0 0-52-15,-1 0-10 0,-5-4-11 16,-4-3 0-16,0-2-61 15,-9 1-224-15,-8 2-581 0</inkml:trace>
  <inkml:trace contextRef="#ctx0" brushRef="#br0" timeOffset="51594.82">4185 12948 1222 0,'0'0'280'15,"0"0"-233"-15,0 0-15 16,0 0 26-16,89 0 89 0,-48 0-12 16,5-1-78-16,-3-7-5 15,-1 3-30-15,-5 1-22 16,-10 1 11-16,-3 1-11 15,-5 2-19-15,-1 0-54 16,-6 0-246-16,-4 0-676 0</inkml:trace>
  <inkml:trace contextRef="#ctx0" brushRef="#br0" timeOffset="55871.83">5393 10342 1035 0,'0'0'211'16,"0"0"-92"-16,0 0 85 16,0 0-29-16,0 0-84 15,0 0-27-15,0 0-43 0,-3-67 10 16,3 45-16-16,0-2-14 15,0-2 20-15,-4 1-20 16,4-1-1-16,0 1 10 16,0 1-1-16,-2 3-9 15,2 3 0-15,-1 2-6 16,1 4 4-16,0 2 4 16,-2 5-2-16,2 3 4 15,0 0-3-15,0 2-2 16,0 0 1-16,0 0-21 15,0 0 21-15,0 0-10 16,0 0-3-16,0 7 13 16,0 9-16-16,0 11 16 0,0 7 0 15,5 8-4 1,2 8 3-16,2 6 1 0,-1 2 0 16,-2-1 0-16,1-3 1 15,-4-8-1-15,0-6 0 16,0-8 1-16,0-5-2 15,-3-8 1-15,3-4 0 16,0-5 11-16,0-6-11 16,-3-1-9-16,3-3-142 15,0-5-144-15,-2-8-394 0</inkml:trace>
  <inkml:trace contextRef="#ctx0" brushRef="#br0" timeOffset="56145.24">5609 10092 16 0,'0'0'896'15,"0"0"-778"-15,0 0-87 16,0 0 186-16,0 0-64 15,0 0-71-15,91 9 5 16,-64-7 11-16,0-2-30 16,-3 0-40-16,-2 0-28 15,-1 0 22-15,-6-2-22 0,-3-6 0 16,-6 2-130-16,-3 0-223 16</inkml:trace>
  <inkml:trace contextRef="#ctx0" brushRef="#br0" timeOffset="56608.12">5608 10140 920 0,'0'0'151'16,"0"0"-2"-16,0 0-4 15,0 0-55-15,-9 72-25 16,9-58-43-16,4-1 5 0,7-4-15 15,-2-3-5-15,7-3 2 16,-2-3 14-16,2 0-15 16,5 0 11-16,0 0-12 15,6-4-7-15,1 2 0 16,0 0 1-16,4 2 3 16,-1 2-4-16,0 12 7 15,-2 3 40-15,-6 8-9 16,-6 1 10-16,-7 4-35 15,-7 3-7-15,-3-1 35 16,0-1-9-16,-14 0-15 16,-3-6 22-16,-5-1-39 0,-2-10 0 15,-3-5 5 1,-1-6-4-16,-2-3 16 0,3 0-17 16,3-10 0-16,2-3 16 15,4 2-16-15,9 2 0 16,3 2-1-16,4 4-5 15,2 2-5-15,0 1-13 16,5 0-33-16,23 0-13 16,-4 0-194-16,3 0-705 0</inkml:trace>
  <inkml:trace contextRef="#ctx0" brushRef="#br0" timeOffset="57059.9">6106 10193 499 0,'0'0'816'0,"0"0"-708"16,0 0-78-16,-45 81-4 16,34-44 48-16,6 2-8 15,5 4-6-15,0 3-12 16,8-1-47-16,14 0 31 15,6-4-14-15,5-7 40 16,3-10-19-16,5-9-38 16,0-13 4-16,-1-2-5 15,-1-11 1-15,-5-16 8 16,-6-10-8-16,-8-8 13 0,-7-6 12 16,-10-3-26-1,-3 1 10-15,-10 2 22 0,-14 5 5 16,-9 5 18-16,0 5-15 15,-4 9-12-15,0 7 40 16,1 6-37-16,2 11-6 16,1 3-16-16,4 0 0 15,3 17-5-15,2 8-4 16,6 6 0-16,3 6-9 16,9 4 2-16,6 3-18 15,0-2-43-15,31 10-111 16,-1-11-196-16,3-10-673 0</inkml:trace>
  <inkml:trace contextRef="#ctx0" brushRef="#br0" timeOffset="57262.63">6664 10508 1588 0,'0'0'338'0,"0"0"-246"15,0 0-6-15,0 0-46 16,0 0 28-16,0 0-21 16,0 0-38-16,1 14 6 15,-1-14-15-15,3 0-81 0,0-3-90 16,0-6-621-16</inkml:trace>
  <inkml:trace contextRef="#ctx0" brushRef="#br0" timeOffset="57800.96">6897 10212 1094 0,'0'0'190'0,"0"0"-115"0,0 0-60 16,-11 85 60-16,11-51 39 16,0 4-1-16,3 4-11 15,11-1-58-15,5 0-9 16,5-3 2-16,4-6-36 15,2-5 36-15,6-7-8 16,0-7-7-16,-2-10 22 16,-1-3-43-16,0-9 7 15,-6-16 15-15,-5-11-17 16,-6-8 35-16,-2-4-21 16,-7-3-9-16,-5-1 31 15,-2 5-19-15,0 5 10 16,-11 5 7-16,-8 5-27 0,1 5 54 15,-9 7-30 1,-1 3-14-16,-7 5 0 0,-5 5-23 16,-2 7 0-16,0 0-1 15,1 5-22-15,2 12 15 16,11 3-6-16,4 8-29 16,10 3-6-16,7 1-61 15,7 12-6-15,4-6-161 16,10-7-365-16</inkml:trace>
  <inkml:trace contextRef="#ctx0" brushRef="#br0" timeOffset="58334.83">7593 10272 1450 0,'0'0'238'0,"0"0"-39"16,0 0-126-16,0 0 8 16,0 0 8-16,0 0-46 15,0 0 10-15,-56-60-35 16,39 58-18-16,-2 2 0 16,-2 0-2-16,0 11-8 15,2 9 9-15,2 9-18 0,2 6 12 16,8 3 7-16,4 3 0 15,3-2 1-15,0-2-1 16,13-5-1-16,10-10-12 16,2-7-24-16,2-9 30 15,1-6-35-15,2-6 25 16,-6-13 11-16,-2-8-44 16,-4-4 2-16,-3-3 16 15,-3-1 11-15,-6 0 21 16,-3 3 0-16,-3 7 3 15,0 5 38-15,0 7-25 16,0 11 19-16,0 2-35 16,0 15-10-16,3 30 10 0,12 28 1 15,10 28 16 1,7 6 24-16,-4-14-21 0,-3-23 31 16,-10-28-4-16,-3-5-41 15,3 1 21-15,-2-1-26 16,-2-4 1-16,-1-8-2 15,-10-15-11-15,0-7-117 16,-13-3-639-16</inkml:trace>
  <inkml:trace contextRef="#ctx0" brushRef="#br0" timeOffset="59106.55">5071 11193 795 0,'0'0'328'0,"0"0"-220"15,0 0-45-15,0 0-33 16,0 0 35-16,0 0-8 16,0 0 10-16,22-8 55 15,-2 3-45-15,7 1-11 16,10 1 14-16,5 1-43 16,7-1 20-16,6 3 32 15,5 0-39-15,1-3 5 16,3 1-54-16,3-4 18 0,2 0-18 15,1 1 5-15,3-2 3 16,-3 3-8-16,3-2-1 16,2 2 0-16,-2 0-1 15,16 0 1-15,17-1 0 16,19 0 9-16,5-2 0 16,-4-3-2-16,-10-4-6 15,-9-1 14-15,4-2-8 16,2 0 4-16,0-2-1 15,-2 0-10-15,-2 2 23 16,-6 0-23-16,-4 2 0 16,-19 3-8-16,-16 7 14 15,-17 1-6-15,-8 3 0 0,4 0 2 16,2 1 4 0,3 0-6-16,-11 0 0 0,-7 0-1 15,-3 0 0-15,-11 0 1 16,-1 0 0-16,-4 0 0 15,-4 0 2-15,-2 0-2 16,-1 0-29-16,-4 0-71 16,0 0-249-16,-4 0-808 0</inkml:trace>
  <inkml:trace contextRef="#ctx0" brushRef="#br0" timeOffset="84611.09">5788 11339 998 0,'0'0'204'0,"0"0"-139"16,0 0-10-16,0 0 26 15,0 0 38-15,0 0-17 16,-10-2-26-16,10 2-2 16,0 0-49-16,0 0 12 15,0 0-1-15,0 0-35 16,0 0 30-16,2 0-30 16,8 0 11-16,5 0 11 15,6 4-23-15,1-1 7 16,5-3-7-16,-3 0 6 15,3 0-2-15,-5 0-4 0,-1 0-20 16,-8 0-28 0,-5 0-138-16,-5 0-102 0,-3 0-357 0</inkml:trace>
  <inkml:trace contextRef="#ctx0" brushRef="#br0" timeOffset="85121.59">5835 11396 110 0,'0'0'661'0,"0"0"-530"15,0 0 6-15,0 0 51 16,-15 84-70-16,15-63-50 16,0-1-27-16,0-2-40 0,0-6 14 15,0-3-15-15,3-4 1 16,0-3 5-16,1-2-6 15,1 0 0-15,2-5 0 16,2-7-16-16,0-2 16 16,6-2 0-16,-3 2-15 15,3 2 14-15,1 5-10 16,2 6 11-16,3 1-6 16,1 7 8-16,5 14-2 15,-2 8 25-15,-2 8 5 16,-2 4 27-16,-5 0-22 15,-7-1 3-15,-6-5 15 16,-3-4 1-16,0-5-8 0,-4-6-10 16,-11-5-30-16,-2-5 42 15,-5-3-1-15,-5-6-15 16,-4-1-2-16,1 0-24 16,-1-7-5-16,1-4-1 15,9 0 1-15,0 3-1 16,12 0 0-16,2 6 1 15,4-1 3-15,3 3-4 16,0 0-1-16,0 0-37 16,0 0-101-16,7 0-24 15,5 5-141-15,2-2-932 0</inkml:trace>
  <inkml:trace contextRef="#ctx0" brushRef="#br0" timeOffset="85453.66">6235 11341 754 0,'0'0'115'0,"0"0"-38"16,0 0 54-16,0 0-22 16,91 0-15-16,-63 0 2 15,0 0-73-15,-4 0-9 16,0 0-14-16,-11 0-11 15,-4 0-162-15,-6 0-494 0</inkml:trace>
  <inkml:trace contextRef="#ctx0" brushRef="#br0" timeOffset="85865.05">6221 11435 137 0,'0'0'721'0,"0"0"-591"15,0 0-71-15,0 0 67 16,0 0-4-16,-6 84-86 16,6-73-12-16,6-2-22 15,3-5 5-15,4 1 6 16,4-5 10-16,5 0 27 16,3 0 8-16,4 0-45 15,2 3 19-15,5 3 10 16,-2 4-7-16,-1 3 29 15,-3 5-13-15,-6 2-27 16,-8 5 10-16,-7 0-33 16,-9 3 17-16,0-1 7 0,-9 1-13 15,-10-2 30-15,-8-1-17 16,-4-4-10-16,-2-4 14 16,0-6-27-16,3-2 12 15,2-6 0-15,1-3-7 16,11 0 9-16,4 0-12 15,4 0-3-15,5 0-1 16,3 0-10-16,0 0-72 16,17 0-162-16,3-2-95 15,3 1-535-15</inkml:trace>
  <inkml:trace contextRef="#ctx0" brushRef="#br0" timeOffset="86039.34">6734 11800 1609 0,'0'0'337'0,"0"0"-232"15,0 0-80-15,0 0-16 16,0 0-4-16,0 0-5 16,0 0-82-16,21-3-237 15,-15-6-610-15</inkml:trace>
  <inkml:trace contextRef="#ctx0" brushRef="#br0" timeOffset="86382.95">6806 11280 1393 0,'0'0'241'0,"0"0"-197"16,0 0-31-16,0 0 12 15,-24 92-25-15,24-59 11 16,12 1-11-16,7-1 1 16,8-5 2-16,3-8-2 15,4-10 0-15,0-7 17 16,-1-3-8-16,-2-10-10 16,-5-12 19-16,-7-1 3 15,-7-5 19-15,-7-3-24 16,-5 2 17-16,-2 3 8 0,-16 1-27 15,-4 5 26-15,-2 6 4 16,-6 9-44-16,2 5 21 16,-1 1-22-16,4 20-10 15,3 26-45-15,7-5-169 16,5-2-299-16</inkml:trace>
  <inkml:trace contextRef="#ctx0" brushRef="#br0" timeOffset="86723">6916 11651 1031 0,'0'0'248'0,"0"0"-182"16,-5 100-21-16,5-57 35 0,11-6-45 15,11-2 0-15,7-8 26 16,2-9-32-16,6-7 34 15,-1-11-11-15,-1 0 8 16,-4-18 59-16,-7-10-61 16,-5-7-24-16,-10-4-5 15,-6-2-28-15,-3 1 49 16,-3 0-13-16,-15 6-11 16,-1 5 28-16,-8 9-25 15,-3 11-8-15,3 6-21 16,-3 3-8-16,-1 15-4 15,7 12 0-15,3 5-59 16,8 13 5-16,7-8-143 16,6-8-557-16</inkml:trace>
  <inkml:trace contextRef="#ctx0" brushRef="#br0" timeOffset="87000.78">7362 11223 1330 0,'0'0'263'0,"0"0"-205"15,0 0-58-15,0 0 7 0,0 0 46 16,0 0-17-16,0 0 2 15,103 3 31-15,-72 0-52 16,-2-2-2-16,-4-1-15 16,-7 2-15-16,-5-1-17 15,-7 1-187-15,-6-1-534 0</inkml:trace>
  <inkml:trace contextRef="#ctx0" brushRef="#br0" timeOffset="87396.84">7413 11311 1026 0,'0'0'310'0,"0"0"-230"16,0 0 14-16,-24 103 26 15,21-64 5-15,0-3-59 16,3-2-65-16,0-9 12 16,0-8-13-16,8-9 1 15,2-8 2-15,3 0-3 16,5-16-7-16,4-8-82 15,-2-3-45-15,7 1 40 16,-2 2-8-16,2 7 76 16,3 11 26-16,1 6 35 15,2 0 56-15,0 18 43 16,-3 6-54-16,-5 4 28 16,-7 2-1-16,-6-1-49 15,-9 1 10-15,-3 0-13 0,-2-2-14 16,-17-2 0-16,-5-3-39 15,-6-3 4-15,-4-5-6 16,-3-6 10-16,1-6-9 16,1-3 5-16,7 0-6 15,6 0 0-15,10-3-59 16,12-1-13-16,0 1-129 16,1 1-476-16</inkml:trace>
  <inkml:trace contextRef="#ctx0" brushRef="#br0" timeOffset="87846.3">7899 11448 1443 0,'0'0'239'0,"0"0"-178"15,0 0 31-15,0 0 19 16,-79-13-68-16,61 21-14 15,3 13-29-15,0 7 1 16,5 6 7-16,3 0-8 16,2-2 0-16,5-3-4 15,0-7-3-15,12-6 5 16,3-8 2-16,4-8-26 16,1 0-11-16,-1-10-63 0,3-12-81 15,-4-1 59-15,-3-3 26 16,-1 2 85-16,-4 5 11 15,-4 6 20-15,-2 9 67 16,-1 4 8-16,-1 11-17 16,4 21-18-16,0 25 6 15,3 27 18-15,0 24-21 16,1 7-17-16,-4-17 12 16,-3-27-47-16,-3-26 3 15,0-12-14-15,0 3 7 16,0-2-7-16,3-6 0 15,-3-10-4-15,3-15-14 16,-3-16-123-16,3-13-175 16,-3-8-1155-16</inkml:trace>
  <inkml:trace contextRef="#ctx0" brushRef="#br0" timeOffset="88112.64">7920 11021 367 0,'0'0'1272'15,"0"0"-1153"-15,0 0-108 16,0 0 19-16,25 89-15 16,-4-25 39-16,6 22 13 15,3 18-23-15,0-8 12 16,-11-19-44-16,-7-22-5 0,-3-19 5 15,0 0-12-15,0-2-8 16,-3-5-62-16,4-19-104 16,-5-10-115-16,-2 0-403 0</inkml:trace>
  <inkml:trace contextRef="#ctx0" brushRef="#br0" timeOffset="89174.83">8136 11361 869 0,'0'0'334'16,"0"0"-250"-16,0 0-38 16,0 0 86-16,0 0 46 0,0 0-100 15,84 66 0-15,-63-35-23 16,1 4 16-16,0 1-7 16,-4 0-43-16,-4-3 47 15,-4-3-51-15,-3-7-16 16,-4-7 17-16,-3-4-12 15,0-10-6-15,0-2 0 16,0 0 1-16,0-19-5 16,-5-8 4-16,-3-7-31 15,4-7 18-15,-1-2-55 16,5 2 2-16,0 7-20 16,0 9 40-16,12 11 45 15,3 12-5-15,0 4 6 16,4 22 32-16,2 13 9 15,0 5 32-15,0 5-5 0,1-2-32 16,-5-6 18-16,-4-8-34 16,-1-10-10-16,-4-8-1 15,-1-10-8-15,-3-3-1 16,1-7 1-16,-2-19-1 16,3-9 0-16,0-9-10 15,-2-1-36-15,1 0-30 16,-2 6-54-16,1 10 40 15,1 12 54-15,1 16-11 16,0 1 11-16,4 25 36 16,-1 6 11-16,0 6 43 15,3 0-24-15,0-6 25 16,1-8-40-16,-1-9-15 0,2-8 20 16,1-6-20-16,0-9-8 15,1-13-117-15,-4-6-59 16,1 2-35-16,-4 1-287 15,-3 11 358-15,1 7 54 16,-2 7 42-16,1 13 52 16,2 13 150-16,3 2 52 15,1 0 32-15,2-4-63 16,1-5-38-16,-2-10-69 16,-1-4-51-16,2-5 27 15,-5-5 57-15,-2-14-47 16,-3-7-30-16,-4-6-20 15,0-5-74-15,-4 3 72 0,-15-1-31 16,-5 3 2-16,-6 4-12 16,0 6 7-16,2 9 36 15,4 8 0-15,6 5 0 16,7 10 1-16,4 16 11 16,7 9-12-16,0 3 32 15,15 0-31-15,10-2 26 16,5-6-20-16,3-8-6 15,1-13 13-15,1-6-14 16,-1-3 0-16,-1-15 0 16,-5-11 8-16,-4-11-10 15,-5-3 2-15,-7-7 0 0,-4-4 12 16,-8-6-5 0,0-14-4-16,-8 7 3 0,-14-3 0 15,-5 1 20-15,-3 15-7 16,-1 3 10-16,7 13 35 15,3 15-32-15,12 17 9 16,5 9-34-16,4 42 8 16,7 34-8-16,24 27 29 15,8 11 44-15,0-20 21 16,-9-29-52-16,-8-27-8 16,-1-10-28-16,0 6-2 15,12 11-22-15,-5-7-49 16,-7-10-115-16</inkml:trace>
  <inkml:trace contextRef="#ctx0" brushRef="#br0" timeOffset="91164.87">5629 12771 768 0,'0'0'511'0,"0"0"-398"16,0 0 29-16,0 0 63 16,0 0-45-16,0 0-75 15,0 0-20-15,-24-22-19 16,21 19-25-16,0-2 27 16,2 0-27-16,1 1-9 0,0 1-12 15,0-5-30-15,7-1 30 16,8-3 0-16,12-1 0 15,1-1 1-15,5 1 0 16,0 4-1-16,-2 1 0 16,-1 7-18-16,-3 1 2 15,-5 7-5-15,-2 15 20 16,-7 5-1-16,-9 10 2 16,-4 3 0-16,0 1 7 15,-13-2-6-15,-8-6-1 16,3-5 0-16,0-7 1 15,0-4 5-15,2-6-5 0,1-3-1 16,3-3 4-16,0-3 8 16,3-2-12-16,2 0 0 15,-2 0 1-15,3-7-2 16,0-2 1-16,6-1-22 16,0-3 1-16,0 2-1 15,0 3 21-15,6 0 1 16,7 5 0-16,2 3-10 15,3 0 16-15,2 3-6 16,2 8 18-16,2 3-12 16,1-2 14-16,0 0-7 15,1-4-13-15,2-3 17 16,-1-3-17-16,0-2-1 16,0-3-39-16,4-21-127 15,-3 0-216-15,-7 2-592 0</inkml:trace>
  <inkml:trace contextRef="#ctx0" brushRef="#br0" timeOffset="91519.8">6069 12721 1196 0,'0'0'230'16,"0"0"-147"-16,0 0-19 16,0 0-39-16,0 0 53 15,-9 84 20-15,9-44-21 16,7 1-9-16,10-5-32 15,8-4-5-15,7-6-29 0,-1-6 8 16,9-13 0 0,-4-5-9-16,0-2 0 0,-2-12 6 15,-4-12 15-15,-6-5-22 16,-9-7 7-16,-7 0-4 16,-6-2 25-16,-2 0-22 15,-9 5 9-15,-7 5 33 16,-5 7-29-16,-4 8 20 15,-1 8-4-15,-8 5-35 16,1 0 18-16,0 16-18 16,3 4 0-16,5 3-1 15,7 1-57-15,10 0-38 16,8 3-106-16,0-7-341 16,8-6-343-16</inkml:trace>
  <inkml:trace contextRef="#ctx0" brushRef="#br0" timeOffset="91894.03">6546 12696 1048 0,'0'0'265'0,"0"0"-204"15,0 0-26-15,0 0-19 16,0 90 68-16,3-51-1 15,12 2-24-15,7-2-12 16,5-5-34-16,3-8-4 0,1-7 15 16,4-6-23-1,-2-10 6-15,-2-3 1 0,-1-11-8 16,-5-14 75-16,-6-9-17 16,-8-5 10-16,-7-5-32 15,-4 1-35-15,-7 4 11 16,-14 6 21-16,-6 8 1 15,-4 10 26-15,-3 8-7 16,-2 7-4-16,-2 2-13 16,1 16-36-16,6 6 0 15,5 6-8-15,7 1-54 16,10 12-44-16,6-9-242 16,3-5-614-16</inkml:trace>
  <inkml:trace contextRef="#ctx0" brushRef="#br0" timeOffset="92038.42">7018 12901 1077 0,'0'0'357'0,"0"0"-280"16,0 0-77-16,0 0-202 15,0 0-504-15</inkml:trace>
  <inkml:trace contextRef="#ctx0" brushRef="#br0" timeOffset="92397.51">7195 12692 967 0,'0'0'308'16,"0"0"-204"-16,-3 87-57 15,9-50 22-15,16-6 0 16,10-3-2-16,5-10 30 16,6-10-27-16,2-8-35 15,4 0 20-15,-7-20-44 16,-5-9 22-16,-10-7-16 16,-11-8-10-16,-13-2 10 15,-3 2-7-15,-17 2-1 16,-12 6 55-16,-5 8-24 0,-5 9 29 15,-2 9-20-15,0 10-26 16,2 0 19-16,3 13-34 16,5 11-8-16,10 7 0 15,7 5-19-15,11 5-52 16,10 13-26-16,14-11-141 16,7-8-595-16</inkml:trace>
  <inkml:trace contextRef="#ctx0" brushRef="#br0" timeOffset="92809.42">7857 12590 1600 0,'0'0'244'16,"0"0"-123"-16,0 0-52 15,0 0-19-15,0 0-27 16,0 0-1-16,-80-16-22 15,68 28-7-15,2 7 6 16,-1 6 1-16,8 4 0 16,1 2-1-16,2 0 1 15,0-6 0-15,14-3-6 16,4-8-9-16,1-7 9 16,4-6 0-16,-1-1-17 15,0-7 14-15,-1-8-39 16,-6 0 16-16,-4 3 24 15,-1 7 8-15,-1 5 8 0,3 10 5 16,6 19 26-16,2 17 52 16,5 8-44-16,0 5 6 15,-1 0-11-15,-2-2 2 16,-5-6 11-16,-4-7-36 16,-3-5-17-16,-2-8 8 15,-4-7-10-15,-4-5-61 16,0-6-106-16,-13-6-384 0</inkml:trace>
  <inkml:trace contextRef="#ctx0" brushRef="#br0" timeOffset="93441.03">5242 13438 1270 0,'0'0'328'0,"0"0"-255"16,0 0-40-16,0 0-25 15,0 0 2-15,0 0 63 16,0 0-4-16,69-5 30 16,-30 2-49-16,16-2-16 15,24-1 21-15,32-4-41 0,39 0 6 16,19-5-11 0,5-3 0-16,8-2 19 0,-13-1-10 15,8 1-17-15,4 3 35 16,-4 3-36-16,-1 4 0 15,-9 3 0-15,-13 4 1 16,-20 3 0-16,-26 0-1 16,-33 0 0-16,-25 0 1 15,-10 0 1-15,-3 0-2 16,-1 0 0-16,-3 0-1 16,-12 0 0-16,-9 0 1 15,-9-7 0-15,0 1-11 16,-3-6-8-16,0 0-75 15,0 2-378-15</inkml:trace>
  <inkml:trace contextRef="#ctx0" brushRef="#br0" timeOffset="94298.65">5689 13714 1205 0,'0'0'280'0,"0"0"-184"16,0 0-36-16,0 0-24 16,0 0 56-16,0 0-26 15,0 0-3-15,37-3-16 0,-16 3-12 16,9 0 19-16,4 0-28 15,6 0-5-15,2 0-6 16,4 0-5-16,-3 0-4 16,-4 0-6-16,-6 0 6 15,-6-7-5-15,-5 0-1 16,-10-1-1-16,-3-1-19 16,-8 2-1-16,-1 1 20 15,0-1 1-15,-1 5 0 16,-9 1-7-16,-1 1 3 15,-1 8-8-15,2 18 5 16,4 23-4-16,1 26 11 16,5-1 6-16,0-3-6 0,0-10 16 15,0-18-16-15,0 1 0 16,0-2 0-16,0-9 0 16,0-9-15-16,0-9 15 15,-9-6-215-15,-4-6-422 0</inkml:trace>
  <inkml:trace contextRef="#ctx0" brushRef="#br0" timeOffset="94493.81">5800 14084 1345 0,'0'0'301'15,"0"0"-247"-15,0 0 2 16,0 0-4-16,0 0 88 0,102-13-45 15,-62 6-77-15,2-1 10 16,2-2-28-16,0-3-28 16,6-8-86-16,-12 3-286 15,-8 1-604-15</inkml:trace>
  <inkml:trace contextRef="#ctx0" brushRef="#br0" timeOffset="94882.52">6245 13844 1083 0,'0'0'211'0,"0"0"-138"16,0 0-63-1,0 80 19-15,0-46 87 0,0 3 19 16,4 2-44-16,10 1-56 16,7-4-12-16,2-3 14 15,6-8-21-15,2-6 0 16,5-8-6-16,4-11 22 15,2 0 20-15,-3-13-33 16,-3-13-12-16,-8-8 2 16,-1-7-8-16,-11-3-1 15,-7-1 5-15,-9 1 7 16,0 2-3-16,-12 4 2 16,-12 3 27-16,-7 4 16 15,-8 5-45-15,-1 6 22 16,-2 5 21-16,2 6-31 0,3 7 20 15,5 2-36 1,1 11-4-16,7 13-2 0,2 6-47 16,5 5 3-16,7 4-14 15,6 15-90-15,4-12-212 16,0-6-771-16</inkml:trace>
  <inkml:trace contextRef="#ctx0" brushRef="#br0" timeOffset="95071.89">6870 14117 1735 0,'0'0'317'0,"0"0"-221"16,0 0-89-16,0 0 9 15,0 0-16-15,0 0-14 16,0 0 12-16,13 30-153 15,-8-40-588-15</inkml:trace>
  <inkml:trace contextRef="#ctx0" brushRef="#br0" timeOffset="95783.08">7059 13837 367 0,'0'0'1156'16,"0"0"-1029"-16,0 0-81 15,0 0-45-15,-18 93 18 16,21-68 42-16,15-2-42 0,5-1 28 16,7-7-23-16,1-7-8 15,7-6 7-15,-2-2-16 16,-3-10-4-16,-6-10-3 15,-2-7 9-15,-8-2-8 16,-11-6-1-16,-2-1-21 16,-4 0 20-16,-10 0-21 15,-12 6 22-15,-6 5 0 16,-3 7 1-16,-1 6 5 16,-1 8-4-16,0 4 10 15,5 7-6-15,2 14-6 16,4 6 0-16,2 4 0 0,7 1-5 15,4-2 5-15,6-2 0 16,3-7 0-16,0-4 2 16,7-8 0-16,8-5-3 15,6-4 1-15,6 0-32 16,3-10-11-16,-2-5-97 16,5 1 48-16,-3 2 74 15,-2 5-1-15,-2 6 19 16,-1 1 39-16,-1 5 21 15,-2 17 30-15,2 6 2 16,-6 7-26-16,0 6-13 16,-6 3-36-16,-3-1 7 15,-2-2-24-15,-1-10 10 16,-1-8-6-16,-1-10-4 16,4-13-48-16,0 0-224 0,-2-14-532 0</inkml:trace>
  <inkml:trace contextRef="#ctx0" brushRef="#br0" timeOffset="96159.9">7505 13820 1200 0,'0'0'232'0,"0"0"-184"15,-1 97-27-15,1-53 2 16,1 1 86-16,17-1 19 15,7-7-50-15,5-4-31 16,3-4-5-16,6-12-42 0,1-4 13 16,-1-12-9-1,-3-1-2-15,-5-12 21 0,-1-11-21 16,-6-9 5-16,-9-5 2 16,-8-2-2-16,-7-4 40 15,0-3-25-15,-10 2-8 16,-14-2 26-16,-1 7-34 15,-7 3 32-15,-2 10 13 16,-3 6-41-16,-4 7 36 16,0 10-26-16,2 3-20 15,3 8 0-15,6 11-15 16,5 9-31-16,9 1-20 16,8 20-71-16,8-7-71 15,0-7-176-15</inkml:trace>
  <inkml:trace contextRef="#ctx0" brushRef="#br0" timeOffset="96840.81">8200 13852 1311 0,'0'0'384'0,"0"0"-292"16,0 0-52 0,0 0 5-16,0 0 38 0,0 0-40 15,0 0 24-15,-92-52-24 16,80 52-42-16,0 5 8 16,0 15-9-16,4 7 0 15,-2 7-1-15,6 5-7 16,4 0 7-16,0-2-5 15,4-4-38-15,11-8 15 16,9-5-22-16,0-13-8 16,4-7 17-16,2-2-97 15,0-16-29-15,-5-8-25 16,-1-2 21-16,-7-2 128 0,-6 3 44 16,-5 3 151-1,-3 7 23-15,-3 7-2 0,0 6-70 16,0 4-44-16,2 9-58 15,4 20 15-15,6 11-15 16,9 24 0-16,13 24 11 16,6 28-10-16,2 7-1 15,-5-6 0-15,-10-14 9 16,-9-20-6-16,-6-15-3 16,-6-14 0-16,-6-16-1 15,0-7 2-15,-4 2-1 16,-12-3 0-16,-6 0 1 15,-6-11 8-15,-8-11 43 16,-3-8 25-16,-7-6 12 16,0-19-52-16,-5-14 22 15,6-7-9-15,7-9-27 16,6-3 14-16,13 0-16 0,7 2 0 16,12 3-3-16,0 7-17 15,15 2-1-15,4 5 0 16,8 1-28-16,3 0 14 15,1 0-44-15,17-22-35 16,-8 11-68-16,-7 1-489 0</inkml:trace>
  <inkml:trace contextRef="#ctx0" brushRef="#br0" timeOffset="97112.99">8445 13470 1039 0,'0'0'325'0,"0"0"-259"15,0 0-31-15,0 0-20 16,-3 95 108-16,9-34 41 16,10 24-85-16,5 24 14 15,2 7-28-15,-3-7-33 16,-4-25 6-16,-6-26-36 15,-4-16-2-15,0-8 0 16,0 0-14-16,1-4-10 16,2-12-115-16,-4-11-192 15,-2-7-547-15</inkml:trace>
  <inkml:trace contextRef="#ctx0" brushRef="#br0" timeOffset="98343.59">8582 13912 849 0,'0'0'195'0,"0"0"-176"16,0 0-19-16,0 0 116 15,0 0 8-15,0 0-11 16,0 0 4-16,61-29 28 16,-41 54-49-16,4 5-37 15,-1 7-30-15,0 2 30 16,-5 3-31-16,-5 0 11 0,-4-3-33 15,-4-5 6-15,-4-5-3 16,-1-8-9-16,0-8 6 16,0-8 16-16,0-5-21 15,-3-1 2-15,-3-21-3 16,0-9-51-16,3-7 26 16,-1-6-19-16,4-3-6 15,0 2-39-15,4 2-50 16,8 6 96-16,2 10 28 15,2 6 12-15,2 9 3 16,-2 9 12-16,2 3 46 16,0 15 97-16,3 11-110 15,-2 6 7-15,-2 5-10 16,-1 1-24-16,-5-3 21 16,-2-2-25-16,-2-7-3 0,-4-7-1 15,0-6 0-15,-2-8-10 16,1-3 0-16,-2-2 1 15,1-4 14-15,1-15-15 16,1-6-7-16,0-7-12 16,0-4-49-16,3-2 6 15,1 1 2-15,1 3 7 16,-1 6 53-16,3 8 0 16,-2 12 0-16,3 8 20 15,0 6-1-15,0 20 21 0,-1 8-15 16,2 7-19-1,-1-2 39-15,-1-3-16 16,2-7 2-16,0-8 8 0,-1-9-39 16,2-6 11-16,-3-6-11 15,4 0 6-15,-2-17 13 16,-2-5-19-16,2-7-1 16,-1 0-10-16,-4-3-24 15,-1 4 16-15,-3 5-1 16,-2 6-1-16,1 10 11 15,-1 7-6-15,2 2-47 16,2 21 62-16,-1 6-9 16,4 7 10-16,2-1 1 15,1-3-1-15,3-5 17 16,3-5-17-16,2-10 0 16,1-10 0-16,-1-2-22 15,-3-4-16-15,-2-16-75 0,-3-3-3 16,-4-5 73-16,-6-3-19 15,-1-2 15-15,-3 0 26 16,-16 1 21-16,-8 2 10 16,-3 5 38-16,-4 4-34 15,0 9 7-15,2 9-21 16,4 3-9-16,9 11-6 16,7 11 12-16,7 6 3 15,5 1 25-15,2 3 23 16,16-2 29-16,9-2-46 15,5-7-5-15,8-5-13 0,2-8-5 16,0-6 0 0,0-2-8-16,-6-9-36 0,-5-11-8 15,-6-6-33-15,-5-10 59 16,-2-6 16-16,-9-8-9 16,-4-3 11-16,-5-5 2 15,0-4 5-15,-13-2 38 16,-9 0-7-16,-6-1 61 15,-2 6-8-15,0 9-62 16,9 14 9-16,6 16-14 16,6 18 2-16,9 10-19 15,0 43 7-15,12 38-3 16,18 39 45-16,10 17-21 16,-1-8 39-16,-3-20-2 0,-14-41 2 15,-4-21 6-15,-3-18-56 16,-3-14-2-1,3-1-22-15,0-7-16 0,7-15-15 16,-6-4-111-16,-4-19-338 0</inkml:trace>
  <inkml:trace contextRef="#ctx0" brushRef="#br0" timeOffset="98700.17">9228 13037 1478 0,'0'0'198'0,"0"0"-119"16,0 0 47-16,91-6-65 16,-51 4 7-16,-1-1-16 0,-2 3-50 15,-5 0 15-15,-7 0-17 16,-10 0-61-16,-2 0-153 15,-13 0-681-15</inkml:trace>
  <inkml:trace contextRef="#ctx0" brushRef="#br0" timeOffset="98863.79">9314 13300 1437 0,'0'0'373'0,"0"0"-239"15,0 0-39-15,0 0-51 16,96 0-5-16,-62-10-26 16,5-9-3-16,-10 2-10 15,-9 2-343-15</inkml:trace>
  <inkml:trace contextRef="#ctx0" brushRef="#br0" timeOffset="99666.89">8573 10682 1423 0,'0'0'336'0,"0"0"-248"16,0 0-43-16,0 0-9 16,0 0-22-16,0 0 55 15,0 0-22-15,106-1-31 16,-73 1 12-16,-2 0-21 0,-1 0-7 16,-2-4-16-16,-7 1-150 15,-10 1-421-15</inkml:trace>
  <inkml:trace contextRef="#ctx0" brushRef="#br0" timeOffset="99853.85">8645 10880 1121 0,'0'0'542'16,"0"0"-484"-16,0 0 54 15,0 0-34-15,106 9-40 16,-72-9-19-16,3 0-19 0,-9-6-32 16,-11 0-332-16</inkml:trace>
  <inkml:trace contextRef="#ctx0" brushRef="#br0" timeOffset="114457.46">9623 10493 671 0,'0'0'153'16,"0"0"37"-16,0 0-18 16,0 0 28-16,0 0-62 15,0 0-21-15,-28-21 1 16,25 16-39-16,0-1-16 16,1 0-19-16,1-5-43 15,1 2 33-15,0-4-34 16,0-1 6-16,12-3 6 15,4-2-12-15,4-1 0 0,4-2 0 16,2 3-4 0,3 0 4-16,2 7 0 15,-1 3 0-15,1 9-9 0,-1 0 11 16,-2 11-4-16,-1 12 2 16,-5 8-7-16,-3 7 7 15,-6 6 0-15,-7 5 0 16,-6 3 7-16,0 2-7 15,-9-1 0-15,-6 0 0 16,-6-2 0-16,2-7-1 16,-2-6 1-16,2-7 0 15,2-9 4-15,4-5-3 16,1-7-1-16,0-5 0 16,-3-5-7-16,6 0-1 0,-3 0 8 15,2-5 0-15,-1-7-11 16,6-3 7-16,0-1-3 15,5-3 1-15,0 3-9 16,0 2 9-16,5 3 6 16,6 5 0-16,4 6 9 15,4 0-1-15,4 6-8 16,0 10 19-16,2 3-19 16,0 4 31-16,-1-2-3 15,-2-3-16-15,2-2 2 16,0-4-14-16,3-6 0 15,9-6-48-15,-5 0-246 16,-6 0-568-16</inkml:trace>
  <inkml:trace contextRef="#ctx0" brushRef="#br0" timeOffset="114712.97">10263 10872 1051 0,'0'0'204'0,"0"0"-110"16,0 0 27-16,0 0 5 16,0 0-11-16,0 0-75 15,21 72-5-15,-18-72-13 16,-3 0 4-16,0 0 88 16,0-1-51-16,0-4-22 0,0-2 9 15,-2 4-41-15,-1 0 6 16,0 1-15-16,2 1-27 15,1-3-10-15,0-3-204 16,0 2-671-16</inkml:trace>
  <inkml:trace contextRef="#ctx0" brushRef="#br0" timeOffset="115230.29">10515 10381 963 0,'0'0'498'0,"0"0"-403"16,0 0-33 0,0 0 55-16,0 0 9 0,0 0-94 15,0 0 5-15,-28-26-20 16,27 26-11-16,-2 0 26 15,-2 0-31-15,-1 9-1 16,-3 8 0-16,-3 8 11 16,2 8-10-16,-1 9-1 15,4 9 1-15,4 4 14 16,3 5-14-16,0-3-1 16,6 0 0-16,12-6 10 15,5-7-10-15,6-6 0 0,4-7 0 16,1-10 11-16,3-9-10 15,-1-6-1-15,1-6 0 16,-4 0 13-16,1-16-2 16,-5-6 6-16,-7-2 0 15,-2-3 28-15,-10 1-43 16,-6 1 39-16,-4 3 5 16,-5 2-36-16,-12 2 29 15,-8 5-26-15,-5 2-13 16,0 6 5-16,-1 5-5 15,1 0-6-15,6 8-1 16,3 7-61-16,5 12 0 16,5-5-110-16,4-3-363 0</inkml:trace>
  <inkml:trace contextRef="#ctx0" brushRef="#br0" timeOffset="116108.81">11063 10350 1053 0,'0'0'223'0,"0"0"-157"16,0 0-28-16,0 0 20 16,0 0 45-16,0 0-31 15,-8 89-11-15,16-67 0 16,5 1-27-16,5-3-12 16,4-5 20-16,4-5-33 15,2-7 13-15,3-3-8 16,-1-4-12-16,0-13 18 15,-2-7-4-15,-2-4 12 16,-7-1 27-16,-4 0-39 16,-7 2 26-16,-5 3 14 15,-3 2-6-15,-2 5 22 16,-13-2-19-16,-7 4-16 16,-7 1-13-16,-5 2-18 0,3 4-6 15,-4 6 0 1,2 2-1-16,5 3-11 0,0 14 12 15,4 9-18-15,3 5-16 16,6 1-96-16,8 11-30 16,1-11-320-16,6-5-794 0</inkml:trace>
  <inkml:trace contextRef="#ctx0" brushRef="#br0" timeOffset="116500.38">11173 10579 1054 0,'0'0'184'0,"0"0"-125"0,-18 98 17 16,18-52 37-16,0-2-42 16,12-6-5-16,12-4-39 15,7-8-21-15,5-8 26 16,3-8-31-16,1-9 19 15,0-1-8-15,-4-3-3 16,-6-15 8-16,-3-2 34 16,-9-4 28-16,-3-2 27 15,-9-2-54-15,-6 0 4 16,0 1 15-16,-5 0-45 16,-13 2 23-16,-3 4-19 0,-9 2-17 15,-4 6 14-15,-4 7-27 16,-3 6 0-16,2 0-1 15,5 6-23-15,3 13 22 16,4 4-41-16,6 2-37 16,5 1 8-16,10 6-112 15,4-8-191-15,2-5-675 0</inkml:trace>
  <inkml:trace contextRef="#ctx0" brushRef="#br0" timeOffset="117107.62">11716 10278 1048 0,'0'0'571'16,"0"0"-492"-16,0 0-11 0,0 0 11 15,0 0-28-15,0 0-27 16,0 0-2-16,-60 57-22 16,50-25 0-16,0 6 10 15,2 7-9-15,5 5 28 16,3 3-15-16,0 3 0 16,3-3 6-16,16-4-19 15,5-6-1-15,9-8 0 16,4-8 1-16,2-7 2 15,6-9-3-15,-3-8 0 16,-5-3 14-16,0-6-7 0,-8-12-7 16,-9-6 10-1,-9-4-9-15,-8-2 44 0,-3 0-14 16,-9 1 1-16,-12 1 17 16,-5 6-42-16,-5 5 5 15,-3 9-12-15,1 8 2 16,1 0-3-16,0 16 1 15,7 6 0-15,5 4-13 16,6 1-27-16,14 9-43 16,0-9-82-16,1-3-227 0</inkml:trace>
  <inkml:trace contextRef="#ctx0" brushRef="#br0" timeOffset="118735.37">12169 10457 1039 0,'0'0'521'15,"0"0"-496"-15,0 0-16 16,0 0-9-16,0 0 48 15,0 0 52-15,39 108-60 16,-20-69 42-16,1 4 11 16,1-1-21-16,-2-1-4 15,-4-3-42-15,-3-4-14 0,-3-7 1 16,-4-6-7-16,-2-8-6 16,-3-7 0-16,0-6 1 15,0 0 12-15,0-11 5 16,0-14-6-16,0-9-12 15,-2-7-5-15,1-7-18 16,-1-2-42-16,2 2-29 16,0 4 36-16,0 11-3 15,12 9 47-15,3 11 8 16,0 13-10-16,3 2 16 16,1 20 0-16,2 12 1 15,1 9 79-15,1 1-27 16,-4 0-10-16,1-3 18 15,-4-5-61-15,-6-6 21 16,-1-8-21-16,-4-8 7 0,-1-8 5 16,-4-6-11-16,3 0 0 15,-3-19 12-15,0-8-7 16,0-7-12-16,0-8-7 16,0 0-37-16,0 1 17 15,3 6-38-15,0 7 40 16,2 15 31-16,4 13-28 15,1 4 28-15,2 22 1 16,4 15 7-16,1 4 34 16,2 4-32-16,1-2 49 15,4-9-13-15,1-4-45 16,2-13 23-16,-4-12-23 0,-1-9 0 16,-2 0 22-16,-2-23-23 15,-3-10-1-15,-3-6-13 16,-5-5-38-16,-5-1 31 15,-2 3 5-15,0 3 16 16,0 10-12-16,0 9 12 16,0 16 0-16,0 4-2 15,0 21-8-15,0 16 10 16,0 6 17-16,7 4-10 16,7-5 30-16,1-7-37 15,4-8 1-15,4-8 3 16,-1-8 4-16,3-10 5 15,-3-1-11-15,0-10 5 0,-5-9 11 16,-3-7-11-16,-4-1-7 16,-7-2 0-16,-3-1 1 15,0 1 0-15,-7-3-1 16,-13 1 0-16,-3 2-1 16,-7 2-27-16,-3 7 3 15,0 9 3-15,0 9-21 16,3 2 42-16,5 20-17 15,7 10 18-15,5 2-4 16,8 3 4-16,5 1-1 16,3-7 1-16,18 0-5 15,9-8 5-15,6-5 1 16,3-8-1-16,2-7 9 16,-2-1-8-16,-3-11-1 15,-5-12 0-15,-2-5 2 0,-7-8 8 16,-7-6-10-16,0-5 0 15,-9-7 26-15,-3-2-24 16,-3-5 2-16,-3-2-4 16,-13 6 2-16,-1 7 4 15,-1 12-6-15,3 14 0 16,3 11 7-16,3 13-7 16,0 7-6-16,2 19 5 15,1 16-12-15,6 21 12 16,0 22 1-16,18-1 0 0,4-9 11 15,6-13-2 1,2-21-6-16,9 0 9 0,9-5 17 16,3-12 2-16,-2-12-30 15,-4-12 5-15,-4 0 11 16,-7-20-16-16,-7-13-1 16,-9-9 0-16,-6-6 10 15,-9-8-8-15,-3 1-2 16,-9 2 0-16,-7 7-1 15,-3 11 2-15,3 14-1 16,5 19 0-16,2 4-15 16,3 29 13-16,3 18 2 15,3 9 0-15,0 4 13 16,6-2-13-16,10-7 0 16,5-10 0-16,0-8 6 0,1-13-7 15,-2-8 1-15,-1-8 0 16,-2-6 11-16,0-2-10 15,-2-17-1-15,2-11 0 16,-1-6-7-16,-1-10 6 16,7-3-37-16,-1-2-17 15,5 4 16-15,-1 11-55 16,2 13 59-16,-2 14 26 16,0 9 9-16,1 21 28 15,-7 16 37-15,-1 8 21 16,-9 5 1-16,-6-3-49 15,-3-1 35-15,0-5-41 16,-10-4-32-16,-8-4 0 0,-15 3-9 16,6-9-161-1,-1-7-503-15</inkml:trace>
  <inkml:trace contextRef="#ctx0" brushRef="#br0" timeOffset="127243.76">10287 12928 1033 0,'0'0'243'0,"0"0"-141"16,0 0 20-16,0 0 45 16,0 0-28-16,0 0-100 15,-8-18 12-15,8 13-36 16,0-2-6-16,0 0 19 0,0 0-12 15,0-2-15-15,6-4 13 16,5-2-13-16,2 1-1 16,4-1 0-1,1 4-5-15,1 4-2 0,2 4 7 16,4 3 0-16,1 0-8 16,-1 12-2-16,1 4-10 15,-1 3 11-15,-1 1-19 16,-5 5 26-16,-4 2-24 15,-7 1 26-15,-4 3-19 16,-4 0 2-16,-3 3 5 16,-14 1-118-16,-3 2 32 0,-6-2 63 15,2-1 3 1,-3-7-18-16,4-1 50 0,0-6 14 16,7-8 30-16,-2-4-14 15,9-2-30-15,-1-6-6 16,2 0-8-16,4 0 14 15,1 0-1-15,3-2-31 16,0-5 24-16,0-3-1 16,3 0 0-16,9-2 9 15,4 0 1-15,2 3 7 16,1 4 0-16,2 5-8 16,0 0-1-16,-1 4 0 15,0 6 1-15,1 4 0 16,-3 0 31-16,1-1-9 15,-2-3 20-15,-1-3-42 0,1-2 18 16,-2-2-18-16,0-3 10 16,7 0 2-16,-1-13-12 15,-5 1-232-15</inkml:trace>
  <inkml:trace contextRef="#ctx0" brushRef="#br0" timeOffset="127626.47">10919 13280 1228 0,'0'0'195'0,"0"0"-153"15,0 0-6-15,0 0-36 16,0 0 0-16,0 0-7 16,0 0 16-16,11 20-18 15,-8-37 4-15,0 2-9 16,-3 2 13-16,0 7 1 15,0 3 8-15,-6 3 31 0,1 0-39 16,2 0 91 0,3 5-90-16,0 1-1 0,0-5-106 15,5-1-289-15,1 0-322 0</inkml:trace>
  <inkml:trace contextRef="#ctx0" brushRef="#br0" timeOffset="128031.33">11071 12803 1039 0,'0'0'267'15,"0"0"-180"-15,0 0-61 16,0 0 17-16,0 0 5 15,0 0-32-15,0 0 3 16,-22 63-19-16,36-40 0 16,7-2-9-16,5-3 7 15,6-4 1-15,2-5 2 16,2-6-1-16,1-3 3 16,-4-1-2-16,-5-15-1 15,-8-4 8-15,-4-4-7 16,-10-2 27-16,-3 0-12 15,-3 1 29-15,-6 1 41 16,-10 7-20-16,-7 2 17 0,-5 7 2 16,-4 7-70-1,-3 1 11-15,1 8-26 0,2 15-7 16,4 4-24-16,4 19-181 16,3-7-131-16,12-5-573 0</inkml:trace>
  <inkml:trace contextRef="#ctx0" brushRef="#br0" timeOffset="128467.36">11182 13109 747 0,'0'0'252'0,"0"0"-194"16,0 0 104-16,-18 78-4 15,18-50-21-15,0 0-50 16,18 4-36-16,6 0-15 16,6-3-25-16,3-5 0 15,1-5 8-15,4-7-9 16,-5-9 2-16,-3-3 61 15,-6-5-22-15,-1-15-10 16,-7-8 12-16,-7-8-37 0,-3-1 37 16,-6-4-19-16,0 5-2 15,-8 2 15-15,-11 5-47 16,-2 5 28-16,-7 7-28 16,-4 5 6-16,-2 7-3 15,-3 5-3-15,6 0-12 16,-1 17-29-16,7 5-39 15,7 6-25-15,3 11-81 16,6-7-182-16,6-6-474 0</inkml:trace>
  <inkml:trace contextRef="#ctx0" brushRef="#br0" timeOffset="129631.67">11707 12925 1495 0,'0'0'193'16,"0"0"-90"-16,0 0-51 15,0 0-17-15,0 0 5 16,0 0-40-16,0 0 0 16,23-67 0-16,-7 56 5 15,0 2-5-15,5 4 0 16,3 0 0-16,0 5 3 0,1 0-3 15,1 0 0-15,-1 10-1 16,-1 2-5-16,-5 4 6 16,-2 4 0-16,-4 4 1 15,-7 5 46-15,-6 4-38 16,0 7 11-16,-6 1-20 16,-12 2 12-16,-3-1-12 15,-1-1 0-15,-4-5 1 16,1-7 3-16,0-5-4 15,3-9-24-15,0-5 17 16,5-9-28-16,0-1 29 16,7 0-48-16,2-11-110 15,7-4 65-15,1 2-16 0,0 4 29 16,6 3 66 0,7 6 20-16,7 0 29 0,5 7 52 15,3 9 69-15,5 1 5 16,0 0-75-16,-2-3 11 15,1-4-27-15,-6-3-62 16,0-5 32-16,-4-2-28 16,-5 0-5-16,-1-8-1 15,-3-14-71-15,-2-1-294 16,-5 3-589-16</inkml:trace>
  <inkml:trace contextRef="#ctx0" brushRef="#br0" timeOffset="130600.18">12266 13017 1303 0,'0'0'246'16,"0"0"-140"-16,0 0 53 16,0 0-42-16,11-78-86 15,-5 55 1-15,-2-2-26 16,1 0 4-16,-1 3 10 15,-1 2-18-15,0 3-2 16,-1 2 9-16,-2 5 5 16,1 0-8-16,-1 4-6 15,0 2 1-15,2 1 7 16,-2 2-8-16,0 1 0 16,0 0-1-16,0 0-23 15,4 10 24-15,-1 8 0 0,1 5 1 16,6 9 9-16,0 7-10 15,5 8 0-15,4 16 0 16,-2 0 3-16,2 2-3 16,-2-1 1-16,-3-12-1 15,0-1 9-15,-4-7-9 16,-2-10 0-16,-4-10-1 16,-4-7-3-16,0-7 3 15,0-6 1-15,-1-3 0 16,-14-1 4-16,-3 0-3 15,-6-8-1-15,0-3 0 16,5 0 6-16,1-1-3 0,4 4 12 16,6-1-4-16,3 4 31 15,2 3-41-15,3 1 14 16,0 1-15-16,0 0-7 16,6 0 7-16,9-2 7 15,3-2 11-15,9-1 21 16,1-4-31-16,3-1-8 15,2 0 0-15,-1-2-24 16,2-8-4-16,-4 3-116 16,-11 1-411-16</inkml:trace>
  <inkml:trace contextRef="#ctx0" brushRef="#br0" timeOffset="132260.91">12690 12947 1689 0,'0'0'206'16,"0"0"-193"-16,0 0 41 16,0 0-36-16,0 0-11 15,0 0 23-15,0 0-24 16,66 75 36-16,-41-32-1 15,-3 5-13-15,-2 3 19 16,-4-3-31-16,-4-6-8 16,-2-6 6-16,-2-10-12 15,-5-9-2-15,-2-7 0 0,-1-7 1 16,0-3 13-16,0-3 0 16,0-18-14-16,-3-8 0 15,-3-9 0-15,-1-5-2 16,1-4-20-16,2 0-39 15,4 4 30-15,0 7-17 16,0 6 36-16,7 14 3 16,6 10-1-16,0 6 4 15,3 10-1-15,0 16 7 16,5 8 29-16,0 5-11 16,0 3 30-16,0 1 8 15,-4-3-55-15,-1-6 8 0,-5-6-9 16,-2-6 1-16,-3-10 1 15,-3-5-2-15,-1-7 0 16,-2-2-2-16,0-16 2 16,0-11-10-16,0-6-12 15,0-7-25-15,0-5 13 16,0 0-91-16,0 2 18 16,0 8 34-16,0 10-26 15,0 12 74-15,5 15 6 16,3 3 19-16,3 23 35 15,1 16 61-15,6 5-24 16,1 3 13-16,4-2-38 16,5-8 0-16,3-8 17 15,2-12-49-15,1-8 16 16,-3-10-31-16,-5-2 7 0,-2-11-2 16,-5-12-5-16,-7-8 0 15,-6-4-9-15,-2-3-12 16,-4 0 9-16,0 4-1 15,-1 5-2-15,-8 12 2 16,5 8-32-16,-1 9 44 16,5 11-43-16,0 19 44 15,0 8-9-15,3 3 9 16,9-2 0-16,7-8 0 16,5-7 9-16,3-7-5 15,0-8-4-15,1-9 1 16,-2 0 13-16,-1-4-14 15,-1-12 0-15,-8-1 0 0,-1-1 5 16,-9-3-5-16,-4-1 0 16,-2-5 0-16,-8 1 0 15,-14-2-1-15,-5 2 1 16,-6 0 0-16,-1 9-4 16,0 4-8-16,2 6 12 15,5 7-32-15,5 0 32 16,7 13-26-16,6 8 24 15,6 4-5-15,3 5-18 16,3-2 19-16,17-2 6 16,6-4 0-16,6-5-4 15,1-7 4-15,1-9-8 16,0-1-18-16,-4-6-21 0,-3-14 34 16,-3-8 4-16,-5-7 9 15,-4-5 5-15,-6-7-5 16,-6-4 0-16,-3-16 0 15,-12-16-6-15,-11 7 5 16,-2 9 1-16,1 17-31 16,7 23 31-16,1 8-8 15,0 9 8-15,6 10 30 16,4 28-18-16,1 27 19 16,5 25 18-16,11 19 17 15,14-4 18-15,5-22-49 16,-2-25-9-16,0-20-26 0,7 0 10 15,5-3-4-15,6-5 2 16,-2-10-7-16,-4-10 6 16,-5-6-7-16,-9-19-1 15,-5-8-9-15,-5-6-18 16,-10-3 26-16,-4-3 2 16,-2 0-10-16,-3 6 8 15,-9 7-38-15,3 11 39 16,0 13-6-16,1 8-20 15,3 17 26-15,3 19-7 16,2 9 8-16,0 5 26 16,9 1-20-16,6-7-4 15,7-4-2-15,0-10 0 0,-2-9 10 16,1-9 1 0,-4-6-11-16,-1-6 14 0,-3 0-8 15,1-15-6-15,-2-6 0 16,-1-7-24-16,1-1 23 15,3-6-27-15,0 0-10 16,4-1-9-16,3 6-46 16,1 5 27-16,3 11 41 15,-1 13 15-15,5 1 10 16,0 18 80-16,-2 10-11 16,0 8 85-16,-5 2-90 15,-7 1 17-15,-7-1-4 16,-7-1-30-16,-2-5 17 15,-11-3-24-15,-11-7-25 16,-3-5 7-16,-4-7-15 16,0-7-14-16,0-3-7 15,3 0-97-15,4-16-8 0,8-1-225 16,9 0-885-16</inkml:trace>
  <inkml:trace contextRef="#ctx0" brushRef="#br0" timeOffset="132454.81">14815 13126 1048 0,'0'0'1282'0,"0"0"-1062"15,0 0 16-15,0 0-94 0,0 0 11 16,0 0-153-16,0 0-58 15,-13-25-180-15,0 13-296 0</inkml:trace>
  <inkml:trace contextRef="#ctx0" brushRef="#br0" timeOffset="136125.63">741 9897 656 0,'0'0'529'0,"0"0"-398"15,0 0 27-15,0 0 11 0,0 0-25 16,0 0-27-1,0-4-61-15,0 3 14 0,0 1-32 16,0 0-10-16,0 0 28 16,0 0-44-16,0 0-5 15,0 0-7-15,0 1-9 16,0 16 8-16,0 9-17 16,0 13 18-16,2 10 8 15,2 8-8-15,-3-1-2 16,2-3-16-16,-1-4-23 15,-1-8 40-15,1-7-27 16,-2-6 1-16,0-10 26 16,0-6-38-16,0-7 39 15,0-5-8-15,0 0 16 0,0-5 8 16,0-12-15-16,0-8-1 16,-6-6 10-16,1-5 3 15,0-5-10-15,0-2-3 16,2-1 9-16,-3-2-4 15,6 0-5-15,-3 4 2 16,3 2 1-16,0 3-2 16,0 5-1-16,0 6 0 15,0 7-3-15,0 7 3 16,0 4 0-16,0 8 0 16,3 0-7-16,11 8-22 15,5 18 28-15,8 8 1 16,1 12 0-16,3 5 6 15,-1 2-4-15,-3-3-2 16,0-5 7-16,-9-4-7 0,-2-6-2 16,-4-5-110-16,-7 2-157 15,-5-8-90-15,0-7-462 0</inkml:trace>
  <inkml:trace contextRef="#ctx0" brushRef="#br0" timeOffset="136328.14">732 10265 84 0,'0'0'968'16,"0"0"-826"-16,0 0-67 16,0 0-50-16,0 0 11 0,0 0 21 15,0 0-12-15,106-25 4 16,-72 16-30-16,8-10-10 15,-9 2-9-15,-3-2-251 0</inkml:trace>
  <inkml:trace contextRef="#ctx0" brushRef="#br0" timeOffset="136703.76">699 9544 347 0,'0'0'401'15,"0"0"-283"-15,0 0-37 16,0 0 36-16,0 0-17 16,112 39-4-16,-57-12 5 15,12 4-6-15,2 13-46 16,14 14 54-16,5 27-1 15,-11 26-42-15,-18 7 7 16,-32 3-27-16,-27-11-21 16,-12-14 23-16,-19-6-21 15,2-15 5-15,4-18 8 16,6-16-33-16,2-7 30 0,-2-1-22 16,3 0-1-1,-4 2 3-15,7-10-11 0,4-6 0 16,1-6 0-16,1-1-136 15,-2-7-219-15,3 2-895 0</inkml:trace>
  <inkml:trace contextRef="#ctx0" brushRef="#br1" timeOffset="188744.44">9860 11378 801 0,'0'0'303'16,"0"0"-174"-16,0 0-30 16,0 0-18-16,0 0-17 0,0 0 0 15,-3 0 19-15,3 0-41 16,0 1-41-16,2-1 24 15,4 1-12-15,-2 0 9 16,1-1 15-16,4 2-30 16,0 0-7-16,1-1 0 15,5 1 12-15,6-2 30 16,6 0-16-16,4 0-12 16,5 0 27-16,6 0-40 15,3-8 16-15,5 0-15 16,2 0 9-16,1-2 1 15,0-2-11-15,-2 2 0 16,1 2 10-16,-1-2-5 16,1 0-6-16,-1 0 0 0,0 2-1 15,1-1 1-15,3 1 0 16,3-1 1-16,3-1 11 16,5 0-11-16,3 0-1 15,16-2 0-15,15-2-2 16,13-1 1-16,3-1 1 15,-13 2 0-15,-21 2 6 16,-22 5 0-16,-11 2-6 16,-1 1 0-16,10-1-2 15,11 1 2-15,10 0 0 16,-3 0 0-16,13-3 3 16,14-2-3-16,15-8 0 15,6 0 0-15,-12-3-3 0,-10 5-4 16,-14 4 8-16,-4 2-1 15,3-1 11-15,-1 0-11 16,4-4 0-16,-1-1 0 16,-1-1-3-16,0-2 3 15,-3 1 0-15,-13 2 0 16,-13 6 4-16,-14 1-3 16,-3 3-2-16,3 0 1 15,5-1-2-15,1 1 2 16,-8 2 0-16,-7 3 0 15,-9 0 2-15,-3 0-1 16,-8 0-2-16,-5 0 1 16,-4 0-44-16,-7 0-55 0,0 0-176 15,0 2-481-15</inkml:trace>
  <inkml:trace contextRef="#ctx0" brushRef="#br1" timeOffset="189697.99">10585 14021 633 0,'0'0'411'0,"0"0"-295"0,0 0-80 16,0 0 29-16,0 0-18 15,0 0 35-15,91 0 7 16,-55-3 55-16,8-3-28 16,9 0-59-16,19-3-10 15,24-4-12-15,28 0-27 16,14-3 12-16,2 2-7 15,-6-2-4-15,-8-1 29 16,3-3-30-16,10-2-8 16,4 2 5-16,2-4 10 15,4 4-6-15,-3 0-9 16,-1 3 1-16,-7 2 8 16,-5 5-9-16,-4 0 0 0,2 3-1 15,-6 0 4-15,3 4-3 16,-2 0 0-16,-5-1 6 15,-5-1-9-15,-8-2 3 16,-10 2 0-16,-9-2 0 16,-1 0-3-16,-15 0 3 15,-15-1 0-15,-13 5 1 16,-6-1 15-16,1-1-15 16,1 0-1-16,0 3 0 15,-10-1-13-15,-7 2 12 16,-7-1 1-16,-11-2-28 15,-3-1-156-15,-3-1-512 0</inkml:trace>
  <inkml:trace contextRef="#ctx0" brushRef="#br1" timeOffset="191026.7">11455 11676 664 0,'0'0'315'0,"0"0"-188"16,0 0-32-16,0 0-38 16,0 0 5-16,0 0-18 15,0 0 12-15,-1-3-14 16,1 2-17-16,0 1 51 16,0-1-12-16,0-2-19 15,0 0 15-15,1-2-41 16,6-3 16-16,4-1-8 15,2-2-25-15,5-3 21 16,6-3-17-16,3-4-5 0,1 1 12 16,8-3-12-1,-2 0-1-15,4 2 0 0,-1 3 1 16,0 6-2-16,0 2 1 16,-2 4 0-16,-4 6-1 15,-1 0 1-15,-3 0-8 16,-5 7 0-16,-2 6-22 15,-4 0 28-15,-4 1-5 16,1 3-26-16,-7 2 15 16,-3 1-61-16,-3 2 25 15,0-1 28-15,-9 4-16 16,-7-1 17-16,-3 1-37 16,-4-2 60-16,-1 2-2 0,-4-3-19 15,-2-4 23-15,0 0 11 16,2-3-11-16,1-2 48 15,2-2-24-15,5-2-4 16,1-2 29-16,5-2-47 16,1 1 12-16,4-2-14 15,3 0 0-15,0-1 9 16,5 2-9-16,1 0-9 16,0 1 9-16,0 3-23 15,0-1 23-15,7 3-2 16,4-1 2-16,1 2 6 15,4-5-5-15,3 0 0 16,-1-2 18-16,5-4-7 16,-1-1-9-16,1 0 0 15,2 0 3-15,-3-6 11 0,2-3-8 16,-4-4-2-16,-1-2 24 16,0-2-25-16,-1 1 2 15,-2-1-8-15,-2 3 1 16,-1 3-2-16,-2 4 1 15,-2 4 0-15,-1 3 0 16,2 0-15-16,-3 0 14 16,2 6-6-16,0-1 1 15,0-1 6-15,0-1 0 16,4-1 0-16,4-2 0 16,-1 0-65-16,-2-5-430 0</inkml:trace>
  <inkml:trace contextRef="#ctx0" brushRef="#br1" timeOffset="192910.7">12183 14279 598 0,'0'0'173'0,"0"0"-119"16,0 0-10-16,0 0 46 15,0 0-9-15,0 0-15 16,0 0 14-16,40-55-15 0,-23 43-14 16,5-2-27-16,2 1 32 15,2 4-1-15,3-1-13 16,-2 6 6-16,4 4-48 15,-2 0 10-15,-1 0-10 16,-3 9 0-16,-3 7 5 16,-5 4-5-16,-5 2 10 15,-8 1 6-15,-4 4-5 16,0-1-1-16,-17 4-10 16,-6-1 0-16,-5-2 4 15,-5-2 9-15,1-4-11 16,3-4 17-16,3-5-9 15,6-6 0-15,6-3-10 16,2-3 26-16,8 0-48 16,2-5 22-16,2-7-11 0,0-4 10 15,6-1-63-15,10-3 44 16,4 1 1-16,5 0-8 16,5 2 27-16,5 4 0 15,5 3 1-15,0 3 9 16,2 5-9-16,1 2-1 15,-3 4 0-15,-4 15 0 16,-6 4 0-16,-5 9 1 16,-4 3 9-16,-10 4 35 15,-7 3-29-15,-4 0 28 16,-4 2 5-16,-19 0-35 16,-5-1 32-16,-11-1-31 15,-4-3 64-15,-6-3 0 0,-1-8-51 16,1-8 8-16,2-7 23 15,6-9-24-15,5-4 24 16,5 0-30-16,9-4-17 16,5-6 46-16,5 0-52 15,5 1 0-15,4 2-6 16,0 4-42-16,3 1 30 16,0 1-58-16,0-1-166 15,0-1-511-15</inkml:trace>
  <inkml:trace contextRef="#ctx0" brushRef="#br1" timeOffset="193633.96">14848 10490 844 0,'0'0'484'16,"0"0"-373"-16,0 0-36 16,0 0-57-16,0 0 2 15,0 0-10-15,0 0 19 16,52 0 85-16,-16 0-29 0,5 0-21 15,5 0-19-15,-1-1-39 16,-1-4 4-16,-5 2-10 16,-3 0 6-16,-6 1-17 15,-3 2-79-15,-7-2-145 16,-11 2-393-16</inkml:trace>
  <inkml:trace contextRef="#ctx0" brushRef="#br1" timeOffset="193850.66">14889 10660 1114 0,'0'0'217'0,"0"0"-143"16,0 0-51-16,0 0-5 15,0 0 60-15,93-15 24 16,-55 8-16-16,1 0-38 15,0 2-40-15,0 2-16 16,6 3-2-16,-10 0-271 16,-10 0-675-16</inkml:trace>
  <inkml:trace contextRef="#ctx0" brushRef="#br1" timeOffset="194431.45">15236 13143 992 0,'0'0'244'0,"0"0"-134"0,0 0-52 15,0 0 35-15,0 0 69 16,0 0-47-16,0 0-4 16,61 4-24-16,-34-4-62 15,1 0 21-15,5 0-34 16,-2 0-12-16,2 0 14 16,-3 0-14-16,-6 0-33 15,-4 0-166-15,-9 4-204 16,-8 2-475-16</inkml:trace>
  <inkml:trace contextRef="#ctx0" brushRef="#br1" timeOffset="194641.9">15322 13414 654 0,'0'0'806'0,"0"0"-699"0,0 0-79 15,0 0 81-15,81 0 26 16,-45 0-31-16,0-3-48 16,-2 3-56-16,-3 0 31 15,-2 0-30-15,-1 2-1 16,-10 6-75-16,-3-1-497 0</inkml:trace>
  <inkml:trace contextRef="#ctx0" brushRef="#br1" timeOffset="203743.71">16153 10606 140 0,'0'0'959'0,"0"0"-814"16,0 0-52-16,0 0 26 15,0 0-37-15,0 0 13 16,2-75-28-16,1 48-17 16,0-4 24-16,3-3-34 0,-3-2-20 15,1 0-20-15,-1 0 13 16,0-1-11-16,-1 6 3 15,-1 1-4-15,-1 7 11 16,0 3-6-16,2 9-6 16,-2 6 0-16,0 4-4 15,0 1-2-15,1 6 6 16,2 18 0-16,4 22 1 16,3 27 0-16,2 28-1 15,2-2 0-15,-3-20 6 0,-3-23-6 16,-5-20 0-1,4 1 0-15,-3 1 7 0,2-1-7 16,0-8-1 0,0-8-32-16,6-5-168 0,-3-9-129 15,2-5-697-15</inkml:trace>
  <inkml:trace contextRef="#ctx0" brushRef="#br1" timeOffset="203886.67">16452 10871 687 0,'0'0'701'16,"0"0"-614"-16,0 0-44 15,0 0-43-15,0 0-8 16,0 0-124-16,0 0-280 0</inkml:trace>
  <inkml:trace contextRef="#ctx0" brushRef="#br1" timeOffset="204449.97">16580 10308 1317 0,'0'0'164'16,"0"0"-128"-16,0 0 2 15,0 0-38-15,0 0 1 16,0 0-1-16,0 0 9 16,94-59-5-16,-63 56-4 0,-1 3 0 15,0 5 13-15,-3 14-11 16,-3 5-2-16,-5 10 11 16,-9 2-10-16,-7 3 74 15,-3 0-31-15,-13 2-3 16,-12-2 10-16,-5-6-41 15,-2-3 11-15,6-9-12 16,3-9 1-16,10-4 12 16,6-8 3-16,5 0-6 15,2-14-12-15,6-6-7 16,12-4-69-16,9-2 31 16,3 3-48-16,1 8 41 15,2 9 10-15,-2 6 35 16,-1 10-10-16,-2 14 10 0,-3 7 0 15,-5 6 41-15,-8 0 22 16,-8 0 49-16,-4-3-62 16,-3-1-13-16,-16-5 5 15,-9-3-36-15,-5-3-6 16,-3-9 0-16,-1-6 9 16,1-7-10-16,1 0 1 15,7-9-15-15,7-6 14 16,11-3-147-16,10-8-97 15,0 4-387-15,12 0-29 0</inkml:trace>
  <inkml:trace contextRef="#ctx0" brushRef="#br1" timeOffset="204796.02">17123 10254 1235 0,'0'0'212'0,"0"0"-122"16,0 0 70-16,0 0-129 15,0 0-18-15,0 0 22 16,0 0 26-16,3 72 24 16,-1-38-39-16,-1 4-20 0,-1 0 27 15,0 0-53-15,0-2 18 16,2-3-18-16,2-4 9 15,5-7-9-15,3-4 2 16,4-6-1-16,5-5 18 16,6-6-9-16,4-1 2 15,5 0-12-15,1 0 15 16,-1-6-13-16,-3-2-2 16,-3 0-19-16,1-6-37 15,-9 0-165-15,-7 0-382 0</inkml:trace>
  <inkml:trace contextRef="#ctx0" brushRef="#br1" timeOffset="205049.9">17323 10251 1122 0,'0'0'178'15,"0"0"-98"-15,0 73 33 16,4-28 60-16,8 18-27 16,1-2-18-16,0 4-49 15,-3-2-69-15,0-12 18 16,1 1-28-16,0-9 1 16,0-8-1-16,0-8-72 15,5-12-146-15,-5-6-173 0,-1-9-889 16</inkml:trace>
  <inkml:trace contextRef="#ctx0" brushRef="#br1" timeOffset="205597.5">17654 10372 1326 0,'0'0'185'0,"0"0"-98"16,0 0-72-16,0 0 5 16,94-32 40-16,-63 27 0 15,0 3 5-15,2 2-33 16,-1 2-15-16,-4 13 25 0,-3 7-17 16,-10 4 26-16,-7 4-23 15,-8 2-6-15,-11 3 13 16,-15 1-26-16,-7-4-9 15,0-3 14-15,1-9-7 16,7-4-7-16,6-7 0 16,5-7 0-16,5-2-1 15,6 0 1-15,3-10-25 16,0-5-46-16,17-3-112 16,7-2 31-16,5 3 30 15,4 4-23-15,2 9 94 16,2 4 31-16,0 7 20 15,-3 16-3-15,-2 5 17 0,-7 6 39 16,-5 0 111-16,-9-1-1 16,-9 1-29-16,-2-1-71 15,-16-2-25-15,-11-3 29 16,-4-2-47-16,-5-7 0 16,0-5-15-16,-2-6 6 15,6-5 0-15,-1-3-11 16,9 0 1-16,3 0 11 15,8 0-12-15,1 0-1 16,4 0-66-16,4 0-261 16,2 0-866-16</inkml:trace>
  <inkml:trace contextRef="#ctx0" brushRef="#br1" timeOffset="212210.83">16376 13473 1008 0,'0'0'207'0,"0"0"-167"16,0 0-19-16,0 0 3 16,0 0-2-16,0 0 56 0,-38 69-14 15,31-46-6-15,1 4 34 16,0 5-32-16,2 6 23 15,4 7-30-15,0 5-27 16,5 5 27-16,9-1-27 16,5-4-10-16,1-6 10 15,4-10-20-15,1-10-6 16,2-9 0-16,1-8 1 16,0-7 11-16,-1-1-10 15,-1-17 11-15,-2-5 28 16,-5-7-31-16,-4-5 14 15,-3-7 5-15,-8-3-19 16,-4-3 24-16,0-2-33 16,-4 1 0-16,-14 4 10 15,-2 3-1-15,-4 5-10 0,-1 7 0 16,0 10 1-16,0 6-1 16,-2 11 0-16,0 3 0 15,4 3 0-15,0 14-16 16,3 4 5-16,7 5-39 15,8 19-57-15,5-7-146 16,0-2-440-16</inkml:trace>
  <inkml:trace contextRef="#ctx0" brushRef="#br1" timeOffset="212385">16775 14059 1460 0,'0'0'193'0,"0"0"-131"0,0 0-48 16,0 0 4-16,0 0-33 15,0 0 15-15,0 0-226 16,35-29-831-16</inkml:trace>
  <inkml:trace contextRef="#ctx0" brushRef="#br1" timeOffset="212922.73">16919 13624 1099 0,'0'0'161'0,"0"0"-109"0,0 0-40 15,38 90 75-15,-12-74-32 16,6-8-3-16,3-6 64 15,1-2-81-15,-2-10-10 16,-3-7-19-16,-2-5 6 16,-7-2 36-16,-7-2 6 15,-7-1-18-15,-8 1 7 16,0 3-37-16,-6 0 0 16,-14 3-6-16,-5 3 1 15,-7 9 3-15,-2 7-4 0,-3 1 0 16,1 12 3-1,2 14-3-15,2 5 0 0,7 2-2 16,7 4-5-16,8-1 5 16,8-6 2-16,2-2 0 15,8-7-3-15,14-5 4 16,8-6-2-16,3-10 1 16,3 0-45-16,0-8-5 15,-1-8-26-15,-5 1 32 16,-4 1 37-16,-4 2-2 15,-3 7 9-15,-4 5 14 16,0 4-1-16,-5 19 95 16,2 9 4-16,-4 8-16 15,-2 5-3-15,-3 0-66 16,0-2-3-16,-2-9-24 0,1-5 2 16,3-7-15-16,1-11-47 15,-1-6-188-15,-1-5-601 0</inkml:trace>
  <inkml:trace contextRef="#ctx0" brushRef="#br1" timeOffset="213553.78">17521 13508 1167 0,'0'0'194'0,"0"0"-147"16,0 0-33-16,0 0 2 0,0 0-4 15,0 0-6-15,0 0 17 16,0 14-4-16,0-5 27 16,2 5-4-16,-1 6 41 15,2 3 37-15,-3 7-51 16,0 5 17-16,0 2-42 15,0 2-43-15,-3-2 43 16,-1-1-31-16,2-5 3 16,2-6 17-16,0-3-26 15,2-8-6-15,9-8-1 16,5-2 1-16,3-4 8 0,2-4-8 16,1-10 0-16,0-3 11 15,2 0-9-15,-4 4-3 16,2-1 0-16,-1 8-1 15,-4 0-1-15,-1 5 2 16,-4 1 0-16,-3 0 3 16,-2 0-3-16,-1 0 0 15,-1 1 0-15,-1 1-3 16,1 0-3-16,-2 0 6 16,1-1 0-16,-3-1-1 15,1 2-22-15,-2-2 3 16,1 0-3-16,-1 0-25 15,0 0 21-15,2 0-14 16,-2 0 8-16,0 0 9 0,0 0-26 16,0 0 27-1,0 0-2-15,0 0-42 0,0 0 23 16,0 0 8-16,0 0 11 16,0 0 16-16,0 0-50 15,0 0-94-15,0 0-338 16,0 0-51-16</inkml:trace>
  <inkml:trace contextRef="#ctx0" brushRef="#br1" timeOffset="214289.15">17735 13459 646 0,'0'0'131'0,"0"0"-70"16,0 0 156-16,0 0-29 16,-6 78-39-16,6-44-41 15,0 2-2-15,0 3 48 16,1-1-70-16,4 1 12 16,-1-3-27-16,2-2-32 15,-3 0 26-15,1 0-50 16,-1-3-4-16,0-1 3 15,-1-2 4-15,1-3-16 16,0-2 0-16,-2-5 0 16,-1-4 3-16,2-5-2 15,-2-5-1-15,0-4 0 16,0 0-24-16,1 0-24 0,-1-11-84 16,0-7-166-16,0-1-199 15,0 4-500-15</inkml:trace>
  <inkml:trace contextRef="#ctx0" brushRef="#br1" timeOffset="-214065.77">17930 13528 962 0,'0'0'301'15,"0"0"-139"-15,0 0 26 16,0 0-5-16,0 0-99 16,0 0-8-16,0 0-53 15,0-2-15-15,0 4-1 16,0 11 6-16,0 8-13 16,-2 10 2-16,2 10 8 15,0 9 12-15,2 6 3 0,11 0-3 16,7-1 1-1,5-6-15-15,2-8-8 16,3-11 0-16,1-10 1 0,2-7 1 16,-2-9-2-16,-4-4 1 15,2-4 16-15,-6-16-11 16,0-6-6-16,-8-6 6 16,-2-6-6-16,-9-4 50 15,-2-2-28-15,-2-1 0 16,-3 2 24-16,-12 2-37 15,-3 5 17-15,-6 3 0 16,1 5-20-16,-4 6 35 16,1 5-25-16,-1 5-10 15,2 9 0-15,0 3-6 16,1 0-1-16,3 17-19 0,1 6-42 16,6 3 13-16,5 7-42 15,9 16-29-15,0-9-151 16,0-4-410-16</inkml:trace>
  <inkml:trace contextRef="#ctx0" brushRef="#br1" timeOffset="-213330.17">18479 13548 1204 0,'0'0'243'0,"0"0"-142"16,0 0-37-16,0 0 86 16,0 0-39-16,0 0-61 15,0 0-15-15,3-40-35 16,10 37 6-16,7-2 2 16,2 5-8-16,1 0 0 15,0 3 4-15,1 11-2 0,-2 3-2 16,-5 3 0-16,-4 4 2 15,-5-1 20-15,-8 2-10 16,0 2-1-16,-8-4 7 16,-11 2-8-16,-5-3-11 15,-1-5 1-15,2-5 0 16,2-5-1-16,5-5 1 16,4-2 0-16,6-4 0 15,3-12-70-15,3-2-47 16,0-1-75-16,11-1 3 15,5-1-72-15,5 6-14 16,3 2 67-16,4 7 107 0,3 3 58 16,2 3 43-1,-1 0 17-15,-1 15 36 0,-3 6 86 16,-4 4 112-16,-3 4 7 16,-8 3-39-16,-4 5-41 15,-3 0-50-15,-6-1-35 16,0 0-48-16,-16-4 25 15,-8-3-45-15,-3-4-7 16,-6-5 10-16,1-5-27 16,-3-5 40-16,1-3-6 15,4-5 4-15,3-2 26 16,5 0-55-16,4 0-2 16,5-2-8-16,1-7-60 0,2 2-96 15,0 3-791-15</inkml:trace>
  <inkml:trace contextRef="#ctx0" brushRef="#br1" timeOffset="-206436.08">12406 9004 93 0,'0'0'135'16,"0"0"-14"-16,0 0-1 0,0 0-39 15,0 0-65-15,0 0 17 16,-7-2 13-16,6 2-20 16,-2 2 35-16,0 2-15 15,1 2-10-15,-1 1 9 16,2 0-25-16,-2 1 13 16,1 4-23-16,2-1-1 15,0 2-18-15,0 11-2 16,0-3-157-16,0-1-328 0</inkml:trace>
  <inkml:trace contextRef="#ctx0" brushRef="#br1" timeOffset="-206077.85">12398 9330 844 0,'0'0'227'16,"0"0"-56"-16,0 0-26 16,0 0-55-16,0 0 41 15,0 0-58-15,0 0-40 16,7 20-7-16,2 2-25 0,3 9 43 15,3 9-19 1,1 6-25-16,1-2 37 0,-2 1-30 16,-2-6 0-16,-4-5 2 15,-3-3-9-15,0-9-2 16,-3-7-49-16,-2-5-89 16,1-7 4-16,-2-3-74 15,0-4-155-15,0-8-601 0</inkml:trace>
  <inkml:trace contextRef="#ctx0" brushRef="#br1" timeOffset="-205385.95">12290 9261 751 0,'0'0'145'15,"0"0"-112"-15,0 0 18 16,0 0 19-16,0 0 55 16,0 0 5-16,0 0-82 15,44-48 19-15,-24 41-31 16,6 2-20-16,5 0 23 16,8 3-33-16,5 2 17 15,3 0 18-15,-1 4-38 16,-6 6 28-16,-7 6-20 15,-8 1-2-15,-9 5 11 0,-9 1-11 16,-7 4-9-16,0 3 0 16,-18 2 12-16,-4 1-4 15,-7-2-7-15,-2-3 0 16,3-6 15-16,2-3-15 16,8-9-1-16,5-3 0 15,3-4 9-15,5-3 1 16,2 0-9-16,3 0 1 15,0-8-2-15,3-3-16 16,9-2-13-16,6 3 18 16,3-1-5-16,1 1 16 15,7 3 0-15,0 2 0 16,3 4 6-16,-1 1-6 16,0 0 0-16,-1 9 16 0,-3 6-16 15,-5 4 30-15,-6 1-22 16,-6 5 0-16,-7 0 30 15,-3 3-37-15,0 3 15 16,-14-1-16-16,-5 1 10 16,-5-5-3-16,-1-2-5 15,-2-6-1-15,1-6 40 16,1-5-39-16,0-7 34 16,2 0-3-16,4 0-32 15,1-3 30-15,10-1-15 16,0-1-10-16,5 2-2 0,3-1-4 15,0 3-42-15,0-1-36 16,0 1-81-16,14-2 29 16,2 0-216-16,-2 0-439 0</inkml:trace>
  <inkml:trace contextRef="#ctx0" brushRef="#br1" timeOffset="-204800.16">12745 9051 542 0,'0'0'135'15,"0"0"-91"-15,0 0 31 16,0 0-28-16,0 0 96 15,0 0-30-15,102 42 85 16,-66-16-63-16,2 7-78 0,-1 6 45 16,-1 11-2-1,2 19-71-15,-5 20 4 0,-10-6-25 16,-7-6 4-16,-14-12 1 16,-2-18-13-16,0 5 0 15,-10 1 9-15,-5-5 0 16,-6-8-9-16,1-6 0 15,0-5 0-15,-1-6 17 16,1-6 12-16,2-3 23 16,2-6 9-16,4-3-42 15,3 0 41-15,0-5-16 16,5 0-33-16,1 0 34 16,0 0-44-16,3 0 14 0,0 0-15 15,0 0 3-15,0 0-15 16,0 0-35-16,0 4-174 15,0 2-506-15</inkml:trace>
  <inkml:trace contextRef="#ctx0" brushRef="#br2" timeOffset="-199265.85">17219 8990 725 0,'0'0'263'15,"0"0"-161"-15,0 0 66 16,0 0-46-16,0 0-26 16,0 0 52-16,0 0-49 15,-35-29-40-15,31 24 18 0,-1 2-56 16,-3 0 7-16,-2 2-23 16,-2-1 10-16,-5 2-3 15,-3 0-3-15,-4 0-8 16,-1 7 2-16,0 3-1 15,-1 0-2-15,5 2 0 16,-1 0 3-16,0 1-5 16,5 1 2-16,-1 0 0 15,6 0 3-15,0 2-3 16,6 2-1-16,2 4 1 16,4 0-15-16,0 2 15 15,0 2 0-15,9-1 1 16,7-1 8-16,1-3-7 15,3-1-2-15,3-5 0 0,-2-2 6 16,1-5-6-16,2-5 1 16,1-3 0-16,-2 0 46 15,1-3-39-15,-1-10 19 16,1 1-2-16,-4-2-15 16,1 1 8-16,-2 2-17 15,-4 2-1-15,1 1 15 16,-1 1-15-16,0 0 0 15,-1 1-1-15,0 0-34 16,0-1-14-16,8-1-103 16,-3-1-128-16,-3 1-325 0</inkml:trace>
  <inkml:trace contextRef="#ctx0" brushRef="#br2" timeOffset="-198741.26">17261 8647 441 0,'0'0'105'16,"0"0"-53"-16,0 0 52 15,0 0 32-15,0 0-26 16,80 34 13-16,-53-13-32 16,4 4-9-16,2 5 21 15,1 7-56-15,2 5 11 16,-4 6-3-16,-2 5-17 15,-4 4 52-15,-2 5-38 16,-5-4-17-16,-5 2-7 16,-10-2-19-16,-4 0-8 15,0-7-1-15,-13-3 2 16,-7-6 7-16,1-6-9 0,-1-7 0 16,1-7 4-1,3-5 8-15,-1-5-12 0,5-3 22 16,3-4-5-16,1-2 50 15,3-2-53-15,2-1 2 16,1 0-13-16,2 0 11 16,0 0-14-16,0 0 0 15,0 0-84-15,0 0-179 16,2 0-688-16</inkml:trace>
  <inkml:trace contextRef="#ctx0" brushRef="#br2" timeOffset="-185293.18">16185 14458 1023 0,'0'0'223'0,"0"0"-70"16,0 0-44-16,0 0 22 0,0 0 3 15,0 0-53 1,-17 0 7-16,17 0-43 0,0 0-18 16,0 0 13-16,0 0-31 15,8 0-4-15,8 0-1 16,8 0 8-16,6-1 11 15,4-1-15-15,8 1-7 16,1-2 26-16,6 0-17 16,4-1-10-16,5-3 0 15,3 1 15-15,6 0-5 16,2-3 2-16,1 1-5 16,13 1 20-16,14-1-20 15,17 3-7-15,3 1 0 16,-3 3 0-16,-7 1-1 15,-11 0 2-15,-1-1-1 0,-4-4 10 16,0 0-9-16,2-8-1 16,2-2 0-16,9-5 0 15,1-3 0-15,4 2 0 16,-2 3 0-16,-2 2 8 16,-4 6-8-16,-5 5 0 15,-16 3 0-15,-16 2-5 16,-16 0 4-16,-5 0 1 15,5 0 0-15,3 0 6 16,1 0-5-16,-6 0-1 16,-7 0 0-16,-6 0 3 15,-5 0-4-15,-4 0 1 16,-5 0 0-16,-1 0 2 0,-4 0-1 16,-6 0-1-1,-2 0 0-15,-4 0-26 0,-2 0 19 16,0-4-62-16,0-5-49 15,0 2-239-15,0-2-512 0</inkml:trace>
  <inkml:trace contextRef="#ctx0" brushRef="#br2" timeOffset="-184804.8">19041 13207 140 0,'0'0'1099'16,"0"0"-950"-16,0 0-90 15,0 0 17-15,0 0 34 0,0 0-29 16,0 0-20 0,-39 5-42-16,39 37-13 0,9 33 39 15,14 46 18-15,3 22-3 16,-2 11 23-16,-6-15-58 15,-3-28 15-15,-4-29-6 16,-4-24-15-16,0-18 39 16,-2-8-23-16,-1-2 1 15,3-1 10-15,-3-5-45 16,-2-8 9-16,1-8-10 16,-3-4 8-16,0-4-5 15,1 0-3-15,-1 0-44 16,0-4-49-16,0-5-195 15,0-1-1368-15</inkml:trace>
  <inkml:trace contextRef="#ctx0" brushRef="#br2" timeOffset="-183423.2">16804 14691 1124 0,'0'0'141'16,"0"0"-83"-16,0 0-2 15,0 0-9-15,0 0 56 16,-96-4 1-16,77 18-28 16,0 10-14-16,2 9-60 15,2 23 20-15,5 21-5 16,5 1-11-16,5-6 24 16,0-10-28-16,6-15 9 15,12 2-5-15,6-3-6 16,7-9-1-16,21-17-114 15,-8-10-159-15,-4-10-324 0</inkml:trace>
  <inkml:trace contextRef="#ctx0" brushRef="#br2" timeOffset="-182544.54">16930 14971 1149 0,'0'0'221'0,"0"0"-144"16,0 0-75-16,0 0 4 15,0 0-5-15,0 0 14 0,0 0 41 16,47-9-34 0,-25 20 19-16,0 9-24 0,-2 7-5 15,1 2 11-15,-5 4 6 16,-5-3-14-16,-4 2 16 15,-4-4-29-15,-1-6-2 16,-2-4 0-16,0-9 9 16,0-3-9-16,0-4 1 15,0-2 9-15,0-2 6 16,0-12-16-16,-5-6-23 16,4-7-13-16,-1-2-37 15,2-5 32-15,0-1-30 16,0 1 23-16,9 8 47 0,4 4-25 15,3 9 25-15,1 12 1 16,0 1 0-16,4 21 3 16,-2 8 29-16,-2 10 15 15,-1 0 33-15,-4 1-47 16,-1-4 8-16,-3-5-19 16,-2-8-15-16,-1-9 9 15,-2-8-16-15,-2-6 1 16,1-3 25-16,-2-15-25 15,1-11-2-15,3-8-14 16,-2-6-91-16,1-4 27 16,0 2-18-16,1 3 21 15,2 9 62-15,1 13-43 16,3 12 31-16,-1 8 12 0,1 17 14 16,2 16 45-1,-1 9 23-15,2 3-9 0,-1-1 18 16,3-5-42-16,4-7 7 15,2-8-9-15,0-6-32 16,3-8 21-16,-2-9-21 16,0-1 8-16,-3-9 7 15,0-12-10-15,-4-4-6 16,-3-5 0-16,-3 0-38 16,-6-3 12-16,-3 0 3 15,0 1 23-15,-5 2 3 16,-7 5 3-16,-4 2-6 15,1 9 0-15,-1 7 1 16,5 7 31-16,3 7-22 16,3 20-4-16,5 9 24 0,0 7-22 15,7 4 24-15,8-4-21 16,6-2 1-16,3-9-4 16,0-5-8-16,1-8-13 15,-3-8-26-15,-1-8-47 16,-3-3-22-16,-2-18-125 15,-3-8-171-15,-6-1-7 0</inkml:trace>
  <inkml:trace contextRef="#ctx0" brushRef="#br2" timeOffset="-181891.22">17742 15003 415 0,'0'0'203'16,"0"0"-40"-16,0 0 63 16,0 0-69-16,0 0-42 15,0 0 64-15,0 0-23 0,58 46-19 16,-37-8-55-16,-2 0-51 15,1-1 24-15,-4-5-33 16,-2-5-10-16,-3-5 14 16,-3-8-25-16,-3-8-1 15,-2-4 0-15,-3-2 0 16,1-11 17-16,-1-13-17 16,0-9-19-16,0-7-11 15,0-5-64-15,0 1-1 16,0 1-31-16,0 8 46 15,5 10 79-15,3 13-14 16,4 12 10-16,5 12 5 16,-2 20 20-16,4 11 25 15,-2 4-3-15,2 1-27 0,0-3 64 16,-1-9-17-16,3-9-18 16,3-12 11-16,0-11-54 15,3-4 63-15,0-11-19 16,-2-16-45-16,-3-7 12 15,-4-6-12-15,-5-4-59 16,-5 1 28-16,-7 7-29 16,-1 6 41-16,0 10 18 15,0 12-17-15,0 8 11 16,0 13-9-16,0 17 16 16,0 9 26-16,4 3-26 15,7-2 16-15,3-7-12 16,7-9 7-16,5-7-3 0,7-14-7 15,5-3 72-15,0-9-14 16,-2-15-59-16,-6-5 16 16,-6-7-16-16,-9-3 8 15,-11 0-3-15,-4 2-4 16,-3 5-1-16,-18 6 34 16,-5 9-22-16,-7 11 22 15,-5 6-34-15,-2 2 7 16,3 18-5-16,3 4-2 15,5 5-2-15,11 0-8 16,5 2-75-16,13 1-49 16,0-6-156-16,5-6-345 0</inkml:trace>
  <inkml:trace contextRef="#ctx0" brushRef="#br2" timeOffset="-181568">18596 14953 1230 0,'0'0'254'16,"0"0"-194"-16,0 0 1 15,36 84-51-15,-19-45 32 16,2 0 63-16,0-6-55 16,3-5 13-16,-3-7-41 15,-4-6-22-15,-2-8 19 0,-7-7-13 16,-6 0-6-16,0-15 0 15,-3-7-22-15,-13-6 21 16,1-3 1-16,0-2 0 16,6 4 27-16,8 0-26 15,1 5-1-15,7 4 0 16,12 7-3-16,7 3 3 16,2 4 0-16,3 0-9 15,16-2-72-15,-9 4-193 16,-5-4-381-16</inkml:trace>
  <inkml:trace contextRef="#ctx0" brushRef="#br2" timeOffset="-181305.42">18871 14537 1487 0,'0'0'227'0,"0"0"-192"16,0 0-35-16,0 0 32 16,0 0-30-16,100 96 46 15,-60-50 22-15,3 18-13 16,-7 18 24-16,-9-5-50 16,-12-6-17-16,-12-13 13 15,-3-16-21-15,0 2-12 16,7 0-9-16,4-15-209 0,3-15-778 15</inkml:trace>
  <inkml:trace contextRef="#ctx0" brushRef="#br2" timeOffset="-180807.91">19724 13900 1262 0,'0'0'185'15,"0"0"-129"-15,0 0 86 0,0 0-18 16,0 0 2-16,0 0-62 16,0 0-63-16,36-5 52 15,13-5-12-15,8-1-23 16,10-2 5-16,-3-2-21 16,-3 1-2-16,-6 1 0 15,-10 2-58-15,-7 8-51 16,-13 3-203-16,-13 0-437 0</inkml:trace>
  <inkml:trace contextRef="#ctx0" brushRef="#br2" timeOffset="-180621.6">19804 14011 1375 0,'0'0'295'0,"0"0"-253"16,0 0-20-16,0 0 15 15,95-11-4-15,-52 2 34 16,6-1-42-16,-1-1-19 16,0-1-12-16,4-13-103 15,-10 4-170-15,-13 0-366 0</inkml:trace>
  <inkml:trace contextRef="#ctx0" brushRef="#br2" timeOffset="-180098.12">20230 13600 1265 0,'0'0'219'0,"0"0"-180"0,0 0-11 15,7 116 46-15,7-30 5 16,5 24 11-16,-1 1-27 16,0-19-45-16,-7-30 16 15,-3-27-34-15,-3-15 0 16,-1 0-1-16,-1-4 10 15,0-9-9-15,-1-7 0 16,-2-12-17-16,0-22 4 16,0-12-35-16,-5-19 24 15,-11-21 17-15,-4-17-48 16,0 8-4-16,6 20 20 0,4 25 37 16,5 18-12-1,1 6 14-15,-1 1 0 0,2 3-1 16,2 14 10-16,1 8 3 15,0 0 0-15,7 16-11 16,13 6 54-16,5 6-49 16,12 1 5-16,4 3-11 15,5 0 8-15,-1-1-8 16,-2 2 1-16,-3-2 1 16,-7-1 58-16,-9 2-46 15,-12-3 13-15,-12 1 8 16,-3 0-35-16,-26 2 32 15,-11-1-19-15,-12-2-1 0,-5-4 38 16,2-4-41 0,7-6 7-16,10-4-16 0,14-6-1 15,10-2-13-15,11-3-33 16,6 0-204-16,17-10-265 16,2-6-398-16</inkml:trace>
  <inkml:trace contextRef="#ctx0" brushRef="#br2" timeOffset="-179804.77">20778 13658 1332 0,'0'0'245'0,"0"0"-162"0,0 0 37 15,0 0-22-15,0 0-81 16,0 0 14-16,0 0 3 16,-29 75-11-16,45-12 34 15,2-3-39-15,0 8-6 16,3-1 8-16,-7-13-14 16,2 1-6-16,-4-12 0 15,-2-10-27-15,-4-12-7 16,-6-20-118-16,0-1-157 15,0-6-561-15</inkml:trace>
  <inkml:trace contextRef="#ctx0" brushRef="#br2" timeOffset="-179316.91">20681 13677 1343 0,'0'0'208'16,"0"0"-154"-16,0 0 23 15,0 0-24-15,44-77 30 16,-14 60 3-16,6 2-52 16,3 3 11-16,5 5-34 15,1 6-10-15,1 1 15 16,-2 6-14-16,-2 11-2 16,-4 9 0-16,-7 6 0 0,-4 6 8 15,-10 2-7 1,-11 7 19-16,-6 2 20 0,-5 2-39 15,-20 0 4-15,-5-1-5 16,-7-7 5-16,-2-7-5 16,0-4 0-16,0-11 0 15,5-5 11-15,4-11-2 16,9-5-9-16,3 0 0 16,9-4-1-16,5-9 1 15,4 1 0-15,0-1 0 16,7 3-2-16,8 4 4 15,9 6-2-15,3 0 12 16,6 4-4-16,1 13 56 16,4 3-23-16,2 1-2 15,-3 1 20-15,-1-2-59 0,-2 1 15 16,-5-6-15 0,-4-1-15-16,-4-2 9 0,-5-2-66 15,3-1-52-15,-6-3-124 16,-2-1-540-16</inkml:trace>
  <inkml:trace contextRef="#ctx0" brushRef="#br2" timeOffset="-179045.62">21411 14162 1382 0,'0'0'378'0,"0"0"-241"16,0 0-106-16,0 0 15 0,0 86-5 15,0-69-21-15,0-7 25 16,7-5-34-16,1-5-5 16,0 0-1-16,-1-15 4 15,-1-4-9-15,-5-1 0 16,-1 3 8-16,0 3 6 16,0 6-13-16,-4 5 9 15,0 3-10-15,1 0-7 16,3 0-6-16,0 0-79 15,4 3-296-15,5-3-676 0</inkml:trace>
  <inkml:trace contextRef="#ctx0" brushRef="#br2" timeOffset="-178625.95">21596 13564 1659 0,'0'0'179'0,"0"0"-111"15,0 0-52-15,0 0-15 16,0 0 17-16,0 0-10 16,0 0 17-16,15 74-2 15,-3-32-7-15,1 8-4 16,-2 8-2-16,0 6 13 0,-1 3 24 15,-3-2-39-15,1-4-7 16,0-6-1-16,0-8 5 16,3-6-6-16,2-8 1 15,2-11 0-15,6-7 8 16,1-8-7-16,5-7-1 16,7 0 0-16,0-2 7 15,5-6 14-15,0 2 17 16,1 2 8-16,-2 0 16 15,-2 4-61-15,-4 0 0 16,-3 0-1-16,-4 0-25 16,-7 8-20-16,-3 18-76 15,-6-4-153-15,-6 2-628 0</inkml:trace>
  <inkml:trace contextRef="#ctx0" brushRef="#br0" timeOffset="-162716.04">19286 7331 23 0,'0'0'684'15,"0"0"-529"-15,0 0-66 16,0 0 4-16,0 0-17 16,0 0 40-16,0 0-26 0,-5 2-68 15,5-2 15-15,0 2-28 16,0-1 0-16,0 3 7 16,6 3-6-16,8 2-6 15,2 4 28-15,5 1-23 16,4 3 24-16,2 3-25 15,1 5-1-15,-2 1 9 16,-2 3-15-16,-2 0-1 16,-3 2 0-16,-5 2 1 15,-6 2 5-15,-4 2-6 16,-4 1 1-16,0 4 19 16,-15 3-14-16,-7 1-6 15,-5 4 0-15,-4 4 1 0,-4 1 2 16,-1 0-2-1,2-1-1-15,3 0 13 0,4-4-12 16,5-4-1-16,8-4 0 16,5-5-4-16,6-2 3 15,3-6 1-15,3-4 0 16,12 0 5-16,9-2-5 16,3-4 0-16,5 3 0 15,3-2 1-15,2 5 0 16,1-2 0-16,0 5 22 15,-4 2 22-15,-2 2-27 16,-4 4 3-16,-7 0-12 16,-2 5-3-16,-5-1 14 15,-8 4-12-15,-6 1 11 16,0 1 29-16,-2 3-36 0,-13-2 5 16,0 1-17-16,-5 2 12 15,-1 0-11-15,0 1-1 16,-2 0 1-16,4-1 10 15,2-1-10-15,3-1-1 16,5-2 0-16,4-3 0 16,2-1-1-16,3-6 1 15,0 0 0-15,5-4 5 16,8-1-3-16,7-2-2 16,3-5 0-16,7-4-1 15,5-1 0-15,2-2 2 16,2-1 0-16,1 1 15 15,-6 0-7-15,-3 2-8 0,-4 6-1 16,-5 3 6 0,-6 5-1-16,-6 4-5 0,-7 6 7 15,-3 6 5-15,-1 2-5 16,-17 2-7-16,-9 5 0 16,-15 11 1-16,0-4 1 15,-7 2-2-15,1 0 0 16,8-16 4-16,0 2 4 15,9-11-8-15,8-9 0 16,11-4 0-16,5-5-5 16,4-2 5-16,1-2 0 15,2-1-1-15,0-4 3 16,0-1-3-16,6 0 1 16,3-1 0-16,4 0 2 0,0 0-2 15,0 3 0-15,0 2-2 16,-2 6 5-16,-1 5-3 15,-4 7 0-15,-4 5 0 16,-2 4 6-16,0 5-6 16,-6 3 0-16,-9 4-3 15,-2 1 2-15,-2-2 1 16,1 1 0-16,3-7 0 16,5-4 8-16,3-7-8 15,7-6 0-15,0-5-1 16,0-5-4-16,0-3 5 15,3-5 0-15,2-2 0 16,0-4 4-16,1 1-4 0,-2-2-1 16,2 2 1-1,3 3-5-15,-3-4 4 0,3 2 1 16,0 0 0-16,3 1 7 16,0-3-7-16,1 1 0 15,2 0 0-15,3 0-7 16,2-2 7-16,2 0 0 15,3-1 0-15,2-2 3 16,3 0-3-16,3-2 0 16,1 1 0-16,0 0-4 15,1 2 3-15,-1 0 1 16,2 4 0-16,-4 1 8 16,0 3-8-16,-4 6 0 15,-2 0-1-15,-4 3-3 16,0 4 3-16,-4 0 1 0,0-1 0 15,0-1 6-15,-1 0-6 16,0-4 0-16,0-3 0 16,1-1-6-16,1-3 6 15,-2-3 0-15,3-6 0 16,0-2 2-16,4-3-1 16,1 0-2-16,2-5 1 15,1-9-9-15,0 1 8 16,4-1 1-16,-2 1 0 15,2 1-2-15,0 3 3 0,-1 3-1 16,2 4 0 0,-3 2-6-16,0 0 6 0,-4 9 0 15,1 6 0 1,-2 7 6-16,1 3-5 0,1 1-1 16,1 3 0-16,2-5-1 15,3-2-1-15,0-6 2 16,4-6 0-16,0-7 3 15,4-3-2-15,2 0-1 16,-1-9 0-16,-2-8 0 16,0-3-1-16,-3 0 1 15,-4 2 0-15,-5 3 4 16,-2 5-4-16,-5 8 0 16,-3 2 0-16,-5 2-2 15,-1 14 1-15,-3 4 1 0,-3 10 0 16,-1 4 2-1,0 5-1-15,0 6-1 0,-1-1 0 16,5-1 0-16,3 1 0 16,2-2 0-16,5 0 0 15,2-3 4-15,4 0-3 16,2-7-2-16,0-5 1 16,1-4 0-16,2-8-6 15,0-5 6-15,0-6 0 16,-3-4 0-16,-1 0 0 15,-1 0-1-15,0-10 1 16,-1 2 0-16,-1 0-5 16,0 5 6-16,-2 3-1 0,0 1 0 15,-1 16 4 1,-3 6-4-16,2 5 0 0,-1 3 0 16,2 0 2-16,0 0-2 15,0-4 0-15,1-3-1 16,-1-2 4-16,-1-3-3 15,0 0 0-15,-1 0 0 16,-2 1 2-16,0 2-2 16,-2 3 0-16,1 3-1 15,-5 4 1-15,1 4 0 16,-1 5 0-16,-2 6 1 16,-4 4 11-16,-1 5-12 15,-3 2 0-15,0 3-1 16,0-1-2-16,0 1 3 15,-7-2 0-15,1 2 0 0,-1-4 8 16,0 1-7-16,3-2-1 16,2-5 0-16,2-10-1 15,0-7 1-15,0-10 0 16,5-7 0-16,7-7-3 16,-2-3 3-16,2-4-1 15,1 2 0-15,0-1-9 16,0 7 10-16,-4 4 0 15,-2 7 0-15,-1 5 12 16,-3 11-6-16,-3 5-6 16,0 7 0-16,0 6 6 15,-1 3-6-15,-8 5 0 0,-2 3 1 16,-3 0 15-16,0 2-15 16,-1 2-1-16,3-2 0 15,3-1-3-15,2-1 3 16,5-3 0-16,2-4 0 15,0-9 3-15,9-3-2 16,3-5-1-16,4-4 0 16,1-2-3-16,-1-1 3 15,-1 1 0-15,-1 0 0 16,-4 2 3-16,-4 3 7 16,-3 3-13-16,-3 2 3 15,-1 1-9-15,-14 5 8 16,-8 2 1-16,-5 2 0 0,-3 4 1 15,-5 3 0-15,-4 0-1 16,2 3 0-16,1-3-1 16,3-2 0-16,4-3 1 15,6-2 0-15,7-3 4 16,7-6-3-16,6-1-1 16,4-5 0-16,0 0 4 15,7-3-5-15,10-1 1 16,-1 0 0-16,3 0-4 15,2 2 5-15,-3 1-1 16,2-2 0-16,-1 1-5 16,-4-1 4-16,0 1 1 15,-6 1 0-15,-2-2 3 0,-2 0-2 16,-4 1-1 0,-1-2 0-16,0-1-3 0,0 0 3 15,0-1 0-15,3-3 6 16,3-2-6-16,-2 2 9 15,4-7-9-15,1 1 0 16,4-1-8-16,-1 1 8 16,5 2 1-16,-1 0-1 15,0 3 6-15,0 4-5 16,-2 5-1-16,-2 1 0 16,-4 5-1-16,-1 2 0 15,-2 2 2-15,-5 2-1 0,0 3 4 16,0-1-2-1,-2 3-2-15,-8-5 0 0,1-2 0 16,-2-7-3-16,0-5 4 16,0-7-1-16,2-7 0 15,-1-6-34-15,4-5-10 16,0-7-35-16,-3-7-120 16,2-1-72-16,-1-12-505 0</inkml:trace>
  <inkml:trace contextRef="#ctx0" brushRef="#br0" timeOffset="-125002.05">20502 7608 398 0,'0'0'128'0,"0"0"-73"15,0 0 7-15,0 0 20 16,0 0 12-16,0 0-3 16,-2 0-29-16,2 0-2 15,0 0 47-15,0 0-22 0,0 0-1 16,0 0-13-16,0 0-22 15,0 0 17-15,0 0-12 16,0 0 8-16,0 0 10 16,0 0-46-16,0 0 7 15,0 0-12-15,0 0-21 16,0 0 37-16,0 0-20 16,0 0-2-16,0 0-6 15,0 0-8-15,0-4-1 16,3-1 0-16,6 1 0 15,0-4-7-15,1 3 7 16,2-2 0-16,3 2-1 16,1-3-1-16,1 2 2 0,2 0 0 15,-1 4 1 1,-1 0-7-16,-1 2 6 0,-1 0 0 16,1 0-1-16,-2 2-1 15,0 6 2-15,-1 3 0 16,-4 1 0-16,1 1 0 15,-4 1 0-15,0 0 0 16,-2 1 1-16,-1 1 6 16,-3-1-7-16,0 2 0 15,0 0 0-15,-1 1 2 16,-10-1-2-16,-2 2 0 16,-2-1 0-16,-3 0-2 0,-1-1-6 15,-2-3-5-15,0-2 2 16,3 1 10-1,0-6 1-15,6-3 0 0,5-1-2 16,0-3 4-16,2 0-2 16,3 0 0-16,1 0-1 15,-1 0-10-15,2-2-14 16,0-3-3-16,0-1 19 16,0-2-30-16,2-1 24 15,6-1-5-15,2 0-9 16,2 0 27-16,0 0 2 15,4 2 0-15,-1 0 0 16,4 0-5-16,1 3 5 16,-1 1 0-16,4 2-3 15,-1 2 2-15,0 0 1 0,-1 2 0 16,3 7-1-16,-3 3 0 16,-1 3 1-16,0 2 0 15,-2 0 1-15,0 5 2 16,-2-1-2-16,-1-1 11 15,-1 4 10-15,-2-3-22 16,-3 0 0-16,-1 0 0 16,-3-2 3-16,-2 3 2 15,-3-1-4-15,0 1-1 16,0-2 7-16,-9 3 2 16,-7-3-9-16,-1 0 0 15,-7 1 1-15,-1-1 8 16,-5-2-9-16,-1-2 0 0,-4-2 21 15,0-2-20-15,-1-7 64 16,2-3-14-16,3-2-19 16,2-2 31-16,2-8-31 15,6-2-10-15,0-2 13 16,5-1-33-16,1 3 7 16,6 2-9-16,3 3 10 15,2 2 7-15,1 1-16 16,1 3 1-16,1 1 2 15,1 0-3-15,0 0-1 16,0 0 0-16,0 0-53 16,0 0-20-16,0 0-164 15,0 0-99-15,1 0-430 0</inkml:trace>
  <inkml:trace contextRef="#ctx0" brushRef="#br0" timeOffset="-122772.15">21220 7932 26 0,'0'0'369'0,"0"0"-221"16,0 0-52-16,0 0-8 16,0 0-1-16,0 0 37 15,0 0 5-15,-9-27-44 16,9 24-43-16,-1 0 28 0,1 1-11 15,0-1-4 1,0 1 3-16,0 0-39 0,0 2 6 16,0 0-19-16,0 0 2 15,0 0-4-15,0 0-4 16,0 0 0-16,0 0 2 16,1 0 5-16,7 7-7 15,1 1 0-15,1 4 2 16,2 3 9-16,0 3-10 15,3 2 7-15,-1 4 3 16,0 2-3-16,0 1-8 16,-2 4 0-16,-2-2 1 15,-2 2 11-15,0-4-11 16,-3 1 12-16,-2-3 24 16,1-3-37-16,-2-2 18 0,1-3-17 15,-3-4 6-15,2-4-1 16,-2-5-6-16,0 0 0 15,0-4 22-15,0 0-21 16,0 0 20-16,0 0 49 16,0-4-19-16,0-3-7 15,0-6-38-15,0-1-6 16,-2-2 15-16,-1-1-14 16,0-1-1-16,1-1 0 15,-1-2 1-15,2 0-1 16,-1-1 0-16,2-1 0 15,0 1-1-15,0 0-6 16,0 3-3-16,0 1-6 16,0 0-21-16,3 0 36 15,3 1-40-15,4 0-2 0,0 1 11 16,-1-1-13-16,3 4 23 16,1 1 5-16,-2 4-8 15,2 0 24-15,-3 4 1 16,1 3 0-16,-1 1-6 15,1 0 1-15,-2 5 3 16,2 11 1-16,2 6-6 16,0 3 6-16,2 4 1 15,0 4 0-15,1 2 4 16,-2 0 4-16,2 0-8 16,-4-1 16-16,1-3-14 15,-4-5 14-15,-1-3-15 0,-1-5 10 16,-2-4 20-16,-2-3-30 15,0-6 5-15,-3-2-6 16,1-2 2-16,-1-1 15 16,0 0 31-16,0 0 18 15,0-7 3-15,0-9-68 16,0-4 8-16,0-5-9 16,3-4 7-16,-1-1-8 15,2-2 1-15,-1 3 0 16,3-2 3-16,0 2-2 15,0 2-2-15,0 2 0 16,2 4-16-16,-1 4 10 16,0 7 1-16,-1 3 6 0,2 4-6 15,-1 3-6-15,1 0 11 16,-1 11 0-16,4 10-7 16,1 8 8-16,0 5 0 15,2 2 0-15,3 3 2 16,1-5-1-16,0-2-1 15,1-3 0-15,2-8-1 16,-3-6 0-16,0-5 1 16,1-6 0-16,-1-4 13 15,0 0-6-15,0-14-6 16,-2-6-1-16,-2-4 1 16,-1-5-1-16,-5-2 0 15,-4-1 0-15,-4 5-1 16,0 3 2-16,0 5-1 15,0 5 0-15,0 7-1 0,0 7 1 16,0 0 0-16,0 12 0 16,0 9 3-16,0 11-2 15,0 4-2-15,11 0 1 16,6-1-4-16,6-3 3 16,5-7 1-16,5-7 0 15,4-7 9-15,1-6-7 16,2-5-2-16,-5-2 0 15,-2-15 1-15,-6-5 4 16,-7-3-5-16,-6-1 0 16,-7-1 28-16,-7 1-12 15,0-1 40-15,-14 2-7 16,-7 3-19-16,-7 2 21 0,-2 3-21 16,-4 5-11-16,-2 4 15 15,1 5-34-15,2 3 0 16,1 0-13-16,8 0-36 15,2 11-11-15,5 3-76 16,7 7-140-16,4-1-295 16,4-4-377-16</inkml:trace>
  <inkml:trace contextRef="#ctx0" brushRef="#br0" timeOffset="-121847.83">22493 8126 1159 0,'0'0'191'0,"0"0"-126"16,0 0-36-16,0 0 21 16,0 0 114-16,47-72-56 15,-38 46-49-15,2-4-26 16,-4-4-27-16,2-2 41 15,-3-6-10-15,-3 0 7 16,-3-3 14-16,0-2-45 16,0 2 5-16,-4 0-18 15,-8 4-2-15,0 5 2 16,0 4 0-16,-1 7 1 16,2 5-2-16,2 7 0 0,0 4 1 15,3 6-9-15,2 3-32 16,-1 0 30-16,1 16-8 15,0 7 19-15,2 11-3 16,2 9 3-16,0 15 0 16,9 20 0-16,16 17-4 15,1-5 4-15,2-18 1 16,-4-21-1-16,-2-16 3 16,6-1-3-16,7 2 0 15,5-7-1-15,1-9 1 16,-2-11 2-16,0-9-2 15,-3-3 7-15,-4-18 7 16,-3-7-13-16,-5-6-1 0,-6-5 0 16,-6-5 2-16,-6 1 3 15,-4 1-3-15,-2 1-2 16,0 8 11-16,-7 5-10 16,0 8-1-16,1 9 0 15,1 8-3-15,0 3-11 16,2 11 14-16,0 12 0 15,0 10-3-15,3 7 4 16,0 4-1-16,0-2 0 16,14-1-2-16,1-4 0 15,5-7 2-15,-1-6 0 16,2-7 1-16,1-5-1 0,-2-6 0 16,1-6 0-16,-2 0 6 15,1-15-4-15,0-7-2 16,3-7 0-16,-1-7 2 15,1-2-2-15,-1 1 0 16,2 5 0-16,-2 7-2 16,-4 8-1-16,0 8 3 15,-3 9 0-15,1 0 13 16,-1 12-7-16,1 9 9 16,-2 5 14-16,1 5-4 15,-6-2 31-15,-5 0-17 16,-4-3-17-16,0 1 4 15,-6-5-24-15,-10-3-2 0,-4-4 0 16,-3-6-4 0,0-4-10-16,2-5 12 0,2 0-35 15,5 0 6-15,6-2-50 16,8-7-31-16,0 1-232 16,0 1-562-16</inkml:trace>
  <inkml:trace contextRef="#ctx0" brushRef="#br0" timeOffset="-121097.18">24235 7649 324 0,'0'0'848'0,"0"0"-685"16,0 0 11-16,19-84 25 15,-16 62-85-15,-3 4-11 16,0 3-39-16,0 0-55 16,-7 4 21-16,-6 2-21 15,-4 1-7-15,-4 5 8 16,-4 0-10-16,-2 3-7 15,-3 0-2-15,3 12-11 16,0 5 18-16,2 4 2 16,1 4 0-16,5 4-1 15,4 5-1-15,6 5 2 16,3 6-1-16,6 7-1 0,3 5 2 16,15 4 0-16,6 0 9 15,5-1 24-15,6-3-31 16,2-7 11-16,5-7-13 15,1-9 7-15,3-6 0 16,-1-11 1-16,3-9 1 16,-5-8 17-16,-1-4-20 15,-1-18-4-15,-3-10-2 16,-7-7 7-16,-6-10-3 16,-5-4-4-16,-11-16 1 15,-8 4-1-15,-1-2 0 0,-6 1-1 16,-11 14 0-16,-3-1-2 15,2 9 3-15,0 11 1 16,5 10 0-16,1 10 32 16,5 6-32-16,2 7 5 15,0 0-6-15,2 19-9 16,0 9 8-16,2 12 1 16,1 7 0-16,1 9 39 15,15 5-29-15,4-2 28 16,6-2-26-16,-1-2-4 15,1-11 6-15,-1-4-14 16,0-8 0-16,-1-5 4 0,-2-8-4 16,-1-3-22-1,0-7-28-15,0-5-69 0,-3-2-43 16,9-2-150-16,-6-6-276 16,-5-5-263-16</inkml:trace>
  <inkml:trace contextRef="#ctx0" brushRef="#br0" timeOffset="-120639.02">24882 8064 1299 0,'0'0'356'16,"0"0"-136"-16,0 0-76 15,0 0-71-15,0 0 8 16,0 0-44-16,0 0-9 16,14-19-12-16,0 13-14 15,0 3-2-15,4 2 0 16,0 1-16-16,1 0 15 0,-1 8 1 15,0 7 0-15,0 5 2 16,-5 0 5-16,-2 4-7 16,-4 3 0-16,-6 2 7 15,-1 3-7-15,-4 1 1 16,-14-2-1-16,-2 2 4 16,-3-2-2-16,1-5-2 15,-1-5 0-15,4-6-2 16,4-5 1-16,0-6 1 15,5-3 0-15,1-1-8 16,1 0-21-16,4-1 1 16,2-6 7-16,2-2-26 0,0 3 29 15,9 2 7 1,5 4 11-16,3 0 22 0,2 5-21 16,3 10 51-16,3 4-2 15,2-2-22-15,0 0 30 16,-2-3-27-16,1-3-19 15,-6-5 4-15,0-4-16 16,-2-2-15-16,9-13-71 16,-4-9-151-16,-2-1-1072 0</inkml:trace>
  <inkml:trace contextRef="#ctx0" brushRef="#br0" timeOffset="-119821.64">25983 7905 722 0,'0'0'329'0,"0"0"-177"16,0 0 3-16,0 0-18 16,0 0 48-16,0 0-76 15,0 0-39-15,-9 0-7 16,9 0-33-16,0 0 6 15,0 0-9-15,1 1-17 16,13 4 47-16,5 1-25 16,8 2-2-16,6-2 18 15,6 0-37-15,4-1 11 16,2-2-22-16,-2 2 9 0,0-3 1 16,-4-2-3-16,-5 0-5 15,-5 0 32-15,-7 0-34 16,-7 0 32-16,-5 0 8 15,-4 0-30-15,-4 0 37 16,-2 0-17-16,0 0-2 16,0 0 23-16,0 0-51 15,0 0 12-15,0 0-12 16,0 0 3-16,0 0-15 16,0 0 12-16,0 0-75 15,3 0-70-15,0 4-120 16,0-3-841-16</inkml:trace>
  <inkml:trace contextRef="#ctx0" brushRef="#br0" timeOffset="-118671.8">26791 7720 1056 0,'0'0'222'0,"0"0"-115"0,0 0 44 16,0 0 5-16,0 0-19 16,0 0-70-16,0 0 1 15,-37-80-37-15,37 67-11 16,2-4 3-16,8 0-22 16,4-1-1-16,2-1 0 15,5 2-8-15,4-1 8 16,4 3 2-16,2-1-2 15,0 4 6-15,-1 4-5 16,0 2-1-16,-2 6 0 16,-3 0-10-16,-1 2 2 0,-4 13 8 15,-2 7 0 1,-6 3-4-16,-4 5 4 0,-6 7 0 16,-2 2-1-16,-6 6-21 15,-13 5 22-15,-10 6-26 16,-4 0-26-16,-4 0 33 15,-1-1-33-15,0-4 34 16,4-7 9-16,2-4 3 16,7-6 5-16,4-6 1 15,6-7 0-15,6-5 4 16,5-6-4-16,1-7 0 16,3-3-2-16,0 0-33 15,6 0 5-15,7-2 18 0,7-9 12 16,1-4 6-1,4 2-6-15,0 1 0 0,-1 4 1 16,0 3-1-16,-1 5 38 16,-1 0-7-16,2 6-11 15,-2 8 33-15,-1 1-40 16,1 2 18-16,1-3-3 16,-1-3-27-16,1-2 16 15,0-2-17-15,4-7 2 16,0 0-2-16,12-11-68 15,-8-8-249-15,-4-3-904 0</inkml:trace>
  <inkml:trace contextRef="#ctx0" brushRef="#br0" timeOffset="-116944.41">27428 7821 1144 0,'0'0'190'16,"0"0"-153"-16,0 0 30 15,0 0-55-15,0 0 18 16,0 0 12-16,0 0-26 16,41 8 19-16,-26 9 6 15,1 5 13-15,1 9 19 16,0 7-18-16,-1 4 2 0,-2 5-27 15,-3 0-29 1,-1-3 19-16,-4-7-20 0,-3-4 1 16,-2-9 12-16,-1-6-12 15,0-7-1-15,0-8 5 16,0-3-4-16,0 0 49 16,0-8-16-16,0-12-33 15,0-7 18-15,0-7-19 16,0-5-10-16,0-5-2 15,0-1-33-15,10 0 18 16,3 4 1-16,2 6-2 16,4 7-8-16,2 7-30 15,-2 9 50-15,2 8 15 0,-3 4-18 16,-1 6 18 0,-1 16 2-16,-1 7 4 0,0 7 42 15,0 3-34-15,-2 1 18 16,-1-3 5-16,-3-5-34 15,-3-6 17-15,0-5-19 16,-3-10 0-16,-2-4 9 16,1-7 7-16,-2 0-11 15,0-5 24-15,0-14-29 16,1-6 18-16,2-8-18 16,0-3-1-16,3-6 1 15,0 1-41-15,5 1 23 16,-2 3-8-16,1 8-16 0,3 9 28 15,0 11-5-15,1 9-3 16,-2 9 21-16,2 18 2 16,-2 9 3-16,0 7 34 15,1 4-19-15,1-1 34 16,3-7-29-16,1-6 11 16,5-9 4-16,-3-9-37 15,3-8 10-15,-5-7-5 16,3 0 4-16,-5-12 5 15,3-10-10-15,-2-6-6 16,-4-4 0-16,-2-4-19 16,-1-1-1-16,-4 1-14 15,-1 8-27-15,-2 6 48 16,0 13-12-16,-3 9-8 0,0 0-28 16,0 23 22-1,0 8 39-15,0 6 16 0,3 4-9 16,4-7 5-16,5-3-11 15,7-7-1-15,2-8 27 16,5-7-15-16,0-5 7 16,1-4-17-16,2 0 9 15,-4-9-2-15,-2-5-2 16,-3-3-6-16,-4-3 20 16,-6-1-15-16,-7-2-6 15,-3-3 0-15,-2-1 1 16,-17 2 6-16,-2 0-7 15,-6 5 0-15,0 4 10 16,-3 5-9-16,2 2-1 16,0 5 0-16,2 4 0 0,3 0-2 15,4 3 2-15,5 9 0 16,6 6-8-16,5 3 4 16,3 5 3-16,0 1 1 15,19 1-34-15,4 0 21 16,8-5-40-16,6-5 6 15,2-8 18-15,2-6-20 16,0-4 12-16,0-4 31 16,-3-16 6-16,1-5 9 15,-5-9-2-15,-4-5-6 0,-6-8 28 16,-4-15-14 0,-13-18 32-16,-7 2-20 15,0 8-19-15,-4 14 2 0,-7 20-3 16,-1 2 9-16,2 8 37 15,2 12 3-15,2 11-3 16,-2 3-53-16,0 17 8 16,-1 16-8-16,-1 10 0 15,5 23 0-15,5 16 26 16,2-6-25-16,14-7 7 16,3-13-8-16,2-17 15 15,6 3-15-15,4-3 1 16,2-9 0-16,-1-12 42 15,-1-10-43-15,-3-8 25 16,-2 0-19-16,-4-19 3 0,-4-7 3 16,-2-8-12-16,-5-7 0 15,-3-2-1-15,-5-1-12 16,-3 6-26-16,0 8 13 16,0 11 10-16,0 13-1 15,0 6 9-15,0 14-40 16,0 17 40-16,-3 6 13 15,-1 5-5-15,4 1 0 16,0-6 7-16,2-7-6 16,8-7-1-16,2-6 0 15,0-9 25-15,0-5-25 16,0-3 30-16,4-1-24 16,5-16 6-16,0-4-2 15,6-8-9-15,1 0-1 16,0-1 0-16,2 4-9 0,-1 4 2 15,-6 11 6 1,-1 11-18-16,-5 1 19 0,-3 21 9 16,-2 10 27-16,-5 2 42 15,-5 2-57-15,-2 0 4 16,0-4 0-16,-14-4-23 16,-7-1 18-16,-1-6-20 15,-3-6-74-15,7-7-136 16,4-8-1052-16</inkml:trace>
  <inkml:trace contextRef="#ctx0" brushRef="#br0" timeOffset="-115772.5">30113 7545 808 0,'0'0'374'0,"0"0"-241"15,0 0-117 1,0 0 0-16,0 0-1 0,0 0-5 16,0 0 0-16,0 54 90 15,0-13 21-15,5 7-5 16,1 6-19-16,4 3-39 16,1-6-36-16,1-4-21 15,-2-9 19-15,-1-9-19 16,-3-7-1-16,-2-10 0 15,1-7-3-15,-5-2-31 16,0-6-62-16,0-11-162 16,0-3-620-16</inkml:trace>
  <inkml:trace contextRef="#ctx0" brushRef="#br0" timeOffset="-115502.61">29961 7508 1217 0,'0'0'280'16,"0"0"-221"-16,0 0-28 15,0 0 24-15,0 0-11 16,0 0 55-16,0 0-18 16,115-9-46-16,-70 9 9 15,5 0-30-15,2 0 3 16,-4 0 2-16,0 0-19 15,-8 0 0-15,-7-2 0 16,-8 0-31-16,-8 2-32 0,-7 0-69 16,-10 0-65-16,0 0-128 15,-7 2-294-15</inkml:trace>
  <inkml:trace contextRef="#ctx0" brushRef="#br0" timeOffset="-115300.27">30009 7695 958 0,'0'0'329'0,"0"0"-210"15,0 0-76-15,0 0 79 16,0 0 20-16,101-6-62 0,-65 2-10 16,3 1-33-16,2 0-21 15,0 2-4-15,-2 1-12 16,4 0-134-16,-10 7-241 15,-8 1-594-15</inkml:trace>
  <inkml:trace contextRef="#ctx0" brushRef="#br0" timeOffset="-114955.24">30489 7970 1020 0,'0'0'172'15,"0"0"-136"-15,0 0 73 16,100 2 12-16,-67-4-14 16,0-11 28-16,-4-1-84 0,0-4-17 15,-8 1-28-15,-5-1 2 16,-8 2 10-16,-8-1-12 16,0 1 8-16,-3 4 52 15,-13 3-60-15,-4 6 2 16,-4 3-8-16,-1 4-13 15,0 15 12-15,2 6 1 16,3 7 0-16,8 2 20 16,8 0-19-16,4 4 18 15,1-5-7-15,19-4-6 16,7-1 11-16,7-7-17 16,6-9-17-16,20-12-27 15,-11 0-247-15,-4-12-680 0</inkml:trace>
  <inkml:trace contextRef="#ctx0" brushRef="#br0" timeOffset="-114421.6">31151 7531 816 0,'0'0'383'0,"0"0"-302"16,0 0-48-16,0 0-33 16,0 0 34-16,0 0 3 0,-86 62-10 15,74-34 45-15,3 8-9 16,-1 7 34-16,5 6 10 16,5 9-69-16,0-1 1 15,9-1-39-15,12-2 13 16,3-8-11-16,5-9-1 15,4-7 1-15,2-10 25 16,2-7-15-16,2-13 6 16,-1 0-15-16,0-16 8 15,-1-10 0-15,-1-12-10 16,-5-6 9-16,-5-5-4 16,-4-4-6-16,-7-2-1 0,-8-2 1 15,-7 2-15 1,0 6 15-16,-6 5 0 0,-10 6 0 15,2 12 18-15,-2 9-9 16,3 9-8-16,-2 8-1 16,-2 4-8-16,0 20 7 15,0 13 1-15,2 10 0 16,8 6 28-16,5 6-25 16,2 1 13-16,9-6-16 15,10-2 10-15,4-10-20 16,5-6-5-16,14-6-99 15,-8-9-204-15,-2-10-583 0</inkml:trace>
  <inkml:trace contextRef="#ctx0" brushRef="#br0" timeOffset="-113866.08">31762 7937 1257 0,'0'0'392'16,"0"0"-338"-16,0 0-35 16,0 0 7-16,0 0 27 15,0 0 7-15,0 0-12 16,99 8-32-16,-73 3 25 16,-2 2-1-16,-5 1-33 15,-7 3 35-15,-6 3-36 16,-6-1 12-16,0 0 25 0,-18 1-42 15,-9 0 11-15,-3-4-12 16,0-4-2-16,2-3 1 16,4-5 1-16,6-4-19 15,3 0 10-15,8 0-46 16,4-4 9-16,3-7-70 16,0 1-126-16,12 0 12 15,10 1-174-15,4 1 174 16,2 5 80-16,2 3 4 15,3 0 146-15,-1 11 25 16,1 5 82-16,-3 6 80 16,-5 5 69-16,-2 3-1 0,-7 3-40 15,-5 1-39 1,-6-1-11-16,-5-1-54 0,0-1-74 16,-19-2 4-16,-6-5-28 15,-6-3-3-15,-7-6 7 16,-1-4-10-16,-1-6-7 15,0-5 3-15,4 0 6 16,3-5 7-16,8-1 0 16,6-2-9-16,5 1-7 15,5 3-42-15,5 1-99 16,1 0-375-16</inkml:trace>
  <inkml:trace contextRef="#ctx0" brushRef="#br0" timeOffset="-90058.43">32118 7749 95 0,'0'0'166'0,"0"0"-105"16,0 0 10-16,0 0-1 16,0 0 57-16,0 0 20 15,0 0-2-15,0 0 14 16,0 0-19-16,0 0-37 15,-2 0-6-15,1 0-46 16,-2-3 8-16,0 1 23 16,-2-1-15-16,1 2 30 15,0-2-22-15,1 1-6 16,0 2 10-16,1-3-47 0,2 3 9 16,0 0-23-1,0 0-17-15,0 0 29 0,0 0-21 16,0 0 6-16,0 0 20 15,0 0-35-15,8 0 0 16,8 0 0-16,9 0-16 16,6 6 15-16,5 5 2 15,3 1-1-15,3 6 0 16,0 0 0-16,1 5-15 16,3 4 9-16,-1 4-3 15,1 6 2-15,-1 4 7 16,0 3 0-16,-3 6-2 0,-1 1 2 15,-4 4 0 1,-4 2-1-16,-3 2-6 0,-5 1-2 16,-6 3 9-16,-6-1 0 15,-9-1-1-15,-4 3 1 16,-1-3 0-16,-19-1 0 16,-2 0 1-16,-4-4-1 15,-2-3 0-15,-2-6 0 16,-1-2 8-16,-2-7-7 15,2-6-1-15,-3-6 0 16,4-4 1-16,0-7-1 16,6-3 0-16,2-7 0 15,1-2 6-15,3-3-6 16,2 0 0-16,1 0-1 16,3 0-33-16,4-3 27 0,5 2-28 15,2-1-77-15,1 0-113 16,0 0-87-16,0-3-383 0</inkml:trace>
  <inkml:trace contextRef="#ctx0" brushRef="#br0" timeOffset="-89660.49">32449 8890 821 0,'0'0'224'16,"0"0"-144"-16,0 0-17 15,-18 80 69-15,5-50 15 0,-2-1-37 16,1 2-60-16,2-2 12 16,4-4 8-16,3-4-8 15,4-4-13-15,1-4-37 16,1-4 25-16,14-1-12 15,3-4-25-15,4 0 28 16,5-1-15-16,1-2 6 16,2 1 21-16,0 0-39 15,-2-1 20-15,0 1-11 16,-2-2-9-16,1 2 20 0,-2-2-11 16,-1 0 1-1,-3 0 2-15,-4 0-13 0,-1 0 0 16,-3-2-10-16,0-6-56 15,-2-13-69-15,-3 3-244 16,-5-4-1060-16</inkml:trace>
  <inkml:trace contextRef="#ctx0" brushRef="#br0" timeOffset="-87865.38">32373 7325 464 0,'0'0'150'0,"0"0"-85"16,0 0-43-16,0 0 125 15,0 0 113-15,0 0-64 16,0 0-93-16,0 0-51 0,0 0-36 16,0 0 19-1,0 0-9-15,0 0 0 0,0 0 18 16,0 0-44-16,0 0 9 15,0 0-9-15,3 0 2 16,1 0 10-16,1 0-12 16,1 0 0-16,0 0 4 15,1 8-4-15,2 4 0 16,-3 3-2-16,0 6 2 16,-1 4 6-16,-1 1-5 15,-1 0 12-15,-2-1 3 16,-1-4-10-16,2-5-6 0,-2-4 0 15,0-5 8 1,1-1 0-16,-1-3-8 0,2-3 2 16,-2 0 27-16,0 0-28 15,1 0 75-15,1-2-8 16,1-8-33-16,3-6-3 16,3-7-30-16,3-4 6 15,-2-1 2-15,4 0-9 16,-2 3-1-16,-2 6 0 15,-1 5-21-15,-3 7 20 16,-2 5 1-16,1 2-8 16,0 0 7-16,-1 11-17 15,2 6 18-15,-3 5 0 0,0-2-6 16,-2 0 5 0,1-4 1-16,1-3 0 0,0-6 5 15,0-2-4-15,1-5-1 16,3 0 0-16,3 0 1 15,3-8 9-15,3-8-9 16,1-3-1-16,1-2 3 16,1 1-3-16,-4 3-7 15,-2 4-19-15,-2 7-7 16,-5 5 22-16,-1 1-26 16,-2 4 30-16,-2 12-5 15,-1 4 8-15,3 0 4 16,-3 0 0-16,3-3 2 15,1-4-3-15,1-6 1 16,2 0 0-16,1-7 2 0,1 0 0 16,1 0-2-16,1-6 0 15,2-8-18-15,-1 0-7 16,0-1-5-16,-3 0-13 16,-2 6 8-16,-2 1-14 15,-2 8 31-15,-2 0-21 16,2 0 2-16,-2 8 36 15,-1 4 0-15,2 3 1 16,-1-4 0-16,1-3 0 16,3-1 0-16,-1-7 0 15,2 0 0-15,4 0-8 16,-1-3 8-16,0-9 0 16,3-5-15-16,-3-5 4 0,-3-2 10 15,0-3-22-15,-3 2-22 16,-3 2 35-16,0 3-48 15,0 9-2-15,0 6 46 16,0 5-28-16,-3 7 9 16,-3 16 22-16,-1 3 11 15,1 3 55-15,3 0-32 16,3-1-1-16,0-6-16 16,3-4 8-16,12-5-12 15,4-6 19-15,5-7-6 16,-1 0 23-16,0-16-37 15,1-6-1-15,-2-7 0 16,-4-4-24-16,-3-3 24 16,-3-3 8-16,-4 2-7 0,-4 2 8 15,2 3 1-15,-5 8-10 16,-1 10 21-16,0 6-21 16,0 8 34-16,0 0-26 15,-7 12-7-15,-2 8 4 16,-1 6-4-16,1 2-2 15,0 2 1-15,4-3-1 16,5-3-1-16,0-4 2 16,0-4 0-16,14-7 21 15,1-3-19-15,5-4-2 16,2-2 0-16,3 0 13 16,-1-5-10-16,-2-1 13 15,-4 6 46-15,-2 0 37 0,-4 6-48 16,-1 13 44-16,-7 8-6 15,-4 0-45-15,0 5 24 16,-4-2-40-16,-10-5-13 16,4-6-15-16,2-4-3 15,3-11-124-15,3-4-227 16,2 0-799-16</inkml:trace>
  <inkml:trace contextRef="#ctx0" brushRef="#br0" timeOffset="-87653.45">33347 7424 965 0,'0'0'310'0,"0"0"-228"16,0 0-44-16,0 0 39 15,0 0-36-15,0 0 15 16,82 3-50-16,-61-3-6 15,0-2-51-15,1-6-168 16,-1-1-290-16,-6 1-15 0</inkml:trace>
  <inkml:trace contextRef="#ctx0" brushRef="#br0" timeOffset="-87310.19">33542 7380 795 0,'0'0'270'0,"0"0"-182"15,0 0-86-15,0 0 19 16,0 0 34-16,0 0-21 0,-43 81 44 15,40-64-29-15,3 0-15 16,0-4 25-16,0-2-7 16,0-8-1-16,4 0-35 15,-1-3-16-15,2 0 41 16,-2-4 10-16,3-9-17 16,0 0-17-16,1-4-7 15,1 3-20-15,-4 2 7 16,1 4-20-16,-2 5 8 15,0 3-18-15,0 0 15 16,1 6 5-16,-2 8 10 16,-1-1 3-16,-1 3 28 15,0 0-9-15,0-2 32 0,0-2-36 16,0-2 8-16,0-2-3 16,0 0-20-16,0-4 0 15,0-1-10-15,-3-3-123 16,0 0-149-16,3 0-615 0</inkml:trace>
  <inkml:trace contextRef="#ctx0" brushRef="#br0" timeOffset="-86715.08">33708 7370 707 0,'0'0'263'0,"0"0"-218"16,0 0-25-16,0 0 16 16,0 0 102-16,0 0 18 15,0 0-75-15,4 52-41 16,-4-42-4-16,0-1-35 16,0-4 10-16,0-2-11 15,0-2 0-15,0-1 17 16,0 0-17-16,0 0 7 15,0 0 22-15,0 0 6 16,0 0 31-16,-1-3-44 16,-6 0-21-16,-1-4 13 0,0 5-14 15,-2-1 0 1,1 2-10-16,-1 1 1 16,-1 0 8-16,4 2-7 0,1 7 8 15,1 3-19-15,1 1 19 16,1 1 0-16,3-3-1 15,0 1 8-15,0-4-7 16,1-1 1-16,11-5-1 16,6-2 18-16,2 0-18 15,2-2-22-15,0-10-20 16,-4 0-2-16,-1-2 44 16,-7 6 1-16,-1 1 25 15,-6 5 27-15,-2 2-36 0,-1 0-15 16,0 14 6-16,-7 14 36 15,-5 9 67-15,-2 12-24 16,-2 8-48 0,3 7 12-16,0 0-43 0,2-5 6 15,3-8-14-15,3-7-12 16,5-13 0-16,0-1-36 16,0-10-227-16,0-6-574 0</inkml:trace>
  <inkml:trace contextRef="#ctx0" brushRef="#br0" timeOffset="-82353.11">23507 6924 121 0,'0'0'250'16,"0"0"-100"-16,0 0-43 15,0 0 33-15,0 0 39 16,0 0-14-16,0 0-21 16,0-12-65-16,0 9-7 0,0 3-9 15,0-2-10-15,0 1 32 16,0-1-23-16,0 2-8 16,0-1 18-16,0 1-34 15,0 0 12-15,0 0-6 16,0 0-24-16,0 0 14 15,0 0-24-15,0 0-8 16,0 0 32-16,0 0-33 16,-1 0 15-16,-5 1-16 15,-1 6 9-15,-2 1-8 16,-1 1-1-16,0 2 0 0,1 0 6 16,-3 4-5-1,1 1-1-15,2 2 0 16,1 1-1-16,0 3 0 0,3 3 1 15,2 2 0 1,3 4 3-16,0 3-3 0,0 1 0 16,3 1 0-16,8 1 1 15,5 0 2-15,2 0-2 16,3-1 10-16,1 0 4 16,4-3-6-16,-4-4-9 15,1-3 6-15,-3-3-5 16,-3-5 11-16,-4-2-12 15,-2-2 0-15,-5-7 2 16,-1-2 9-16,-1-2-11 16,-3-2 0-16,-1-1 1 15,0 0 18-15,0 0-16 16,0 0 16-16,0 0 25 0,0 0-26 16,0 0 25-16,-7-7-21 15,-4-5-20-15,-2-2 7 16,-5 0-9-16,-1-5 0 15,-1-1-1-15,-1 1 1 16,2-4 0-16,-1 1 0 16,3-1 0-16,-1-1 0 15,1-2 0-15,4-1 0 16,0 2-1-16,3-1-23 16,4-2 23-16,2 1-26 15,0-1 27-15,2 1-23 16,1-2 21-16,1 3-6 15,0-1 7-15,0 2-14 0,0 2 7 16,0 1 5-16,3 1-4 16,4 0-6-16,0 1 1 15,3 1 3-15,0 4 9 16,0 0-16-16,-1 2 16 16,3 2 0-16,0 1 0 15,-1 0 2-15,-1 3-2 16,-1 2-1-16,-3 1 1 15,-1 2-7-15,-2 1 6 16,1 1 1-16,-4 0 0 16,1 0-1-16,-1 0-3 15,2 0-6-15,1 0-7 16,4 7-94-16,-1 2-198 0,0-1-481 16</inkml:trace>
  <inkml:trace contextRef="#ctx0" brushRef="#br0" timeOffset="-81744.86">23578 7045 614 0,'0'0'371'0,"0"0"-245"0,0 0-81 16,0 0 10 0,0 0 61-16,0 0-55 0,0 0-31 15,8-17-30-15,0 14 12 16,-1 2-5-16,3 0 0 15,-2 1-1-15,1 0 12 16,1 0-11-16,1 5-7 16,-1 5 0-16,3 5 6 15,0 3-2-15,0 3-3 16,-3 7-1-16,-2 1 9 16,-2 7-8-16,-2-1-1 15,-2 1 0-15,-2-4 6 16,0-4-7-16,0-5 1 15,0-5 0-15,0-1 7 16,0-5-6-16,-4 0-1 0,2 0 0 16,-1-5-25-16,0-2-81 15,1-2-258-15,-2-3-208 0</inkml:trace>
  <inkml:trace contextRef="#ctx0" brushRef="#br0" timeOffset="-81495.08">23619 7278 770 0,'0'0'172'16,"0"0"-120"-16,0 0 75 0,0 0 42 15,0 0-24-15,0 0-65 16,0 0-9-16,94-25-8 15,-70 22-53-15,-1 2 5 16,-1 1-15-16,-2-1-14 16,0-1-62-16,-4-4-94 15,-1 1-216-15,-6-2-100 0</inkml:trace>
  <inkml:trace contextRef="#ctx0" brushRef="#br0" timeOffset="-81046.14">23874 7136 578 0,'0'0'270'0,"0"0"-199"0,0 0-52 15,0 0 5-15,0 0 49 16,0 0 23-16,-14 79-28 16,14-56-7-16,0 2 6 15,0-3-35-15,11-3-12 16,4-1 25-16,3-2-22 15,3-5 12-15,1-2-6 16,0-4-20-16,-1-4 48 16,0-1-44-16,-2 0 7 15,-4-7 34-15,-1-5-19 16,-5-5 18-16,-3-5-5 0,-3-2-29 16,-3-2 32-1,0-3-25-15,0-2-4 0,-6 1 5 16,-5 4-26-16,-2 1 25 15,-1 6-3-15,0 2-10 16,2 5 24-16,-2 2-37 16,4 6 27-16,-1 1-11 15,0 3-4-15,-2 0-12 16,0 0 0-16,1 3-19 16,-2 6 9-16,0 1-38 15,2 2-17-15,2 0-36 16,2 2-127-16,5 8 43 15,3-5-206-15,0-3-319 0</inkml:trace>
  <inkml:trace contextRef="#ctx0" brushRef="#br0" timeOffset="-80018.77">24287 7299 937 0,'0'0'248'0,"0"0"-174"15,0 0-32-15,0 0-41 0,0 0 48 16,0 0-30 0,0 0-13-16,2 25 11 0,-1-11 12 15,1 1 9-15,2-2 16 16,3-5-41-16,-1-1 3 15,2-5-5-15,1-2 26 16,1 0 5-16,-2 0-23 16,-1-8-9-16,-1-4 12 15,-3 1-16-15,-3-2-6 16,0 2 0-16,0 4 0 16,0 1 6-16,-3 4 4 15,-1 2 22-15,-2 0-4 0,0 5-26 16,0 5-2-1,-1 5 0-15,3-1-15 0,3 0 6 16,1 1-129-16,0-4-137 16,3-5-465-16</inkml:trace>
  <inkml:trace contextRef="#ctx0" brushRef="#br0" timeOffset="-79139.05">24438 7183 230 0,'0'0'158'16,"0"0"-45"-16,0 0 8 15,0 0-17-15,0 0 82 16,0 0 5-16,0 0-91 15,71 45-70-15,-51-49 12 16,-1-8 10-16,-4-5-28 16,0-1 25-16,-6-3-13 15,-3-1-21-15,-5 1 17 0,-1 1-22 16,0 1 10-16,-9 6 22 16,-5 0-10-16,-2 5 41 15,0 2 15-15,1 5-65 16,-1 1 2-16,2 0-25 15,0 5 0-15,3 8-1 16,2 3-5-16,0 1 6 16,5-1 0-16,2 1 0 15,2 0-3-15,0-2 3 16,0-3-1-16,10-2 0 16,1-3-52-16,1-3 39 15,1-3-54-15,-1-1 66 16,3 0-10-16,-1 0 12 15,0-9 0-15,0-2 0 16,1 1 2-16,-3 1 0 0,-3 5-2 16,-1 3 0-16,-1 1 5 15,-3 1 8-15,-1 16-7 16,-1 8 57-16,-2 8-38 16,0 5 32-16,0 1-28 15,0-3-10-15,0-3 17 16,0-5-35-16,0-7-1 15,3-4 0-15,4-8-36 16,3-3-40-16,7-6-98 16,1-5-74-16,-5-7-384 0</inkml:trace>
  <inkml:trace contextRef="#ctx0" brushRef="#br0" timeOffset="-78735.83">24773 7146 186 0,'0'0'554'16,"0"0"-478"-16,0 0-64 15,0 0 4-15,0 0 134 16,-16 73-13-16,16-49-12 16,1 1-21-16,13-1-20 15,4-1-8-15,1-5-24 16,5-2-2-16,1-7-12 15,1-4-24-15,-5-5 11 16,-1 0-15-16,-2-6 0 16,-4-9 42-16,-5-5-7 15,0-3 2-15,-6-4-14 0,-3 1-15 16,0-2 35-16,-2 0-24 16,-11 3 7-16,-2 3 16 15,-3 3-33-15,-2 7 10 16,0 3-15-16,-1 4-1 15,1 5-9-15,-1 0-4 16,2 1-6-16,4 12 4 16,0 2-63-16,6 4 5 15,5 0-61-15,4 8-160 16,3-4-124-16,7-5-212 0</inkml:trace>
  <inkml:trace contextRef="#ctx0" brushRef="#br0" timeOffset="-78314.34">25160 7185 1126 0,'0'0'220'0,"0"0"-114"16,0 0-22-16,0 0 35 16,0 0 4-16,0 0-76 15,0 0-9-15,-26-62-13 16,14 62-18-16,-3 0 1 15,2 9-8-15,-2 3 0 16,5 4-3-16,-1 1 3 16,5-4-16-16,5-1-15 0,1-4-33 15,0-2-2-15,0-3-33 16,4-3-23-16,6 0 78 16,0 0 16-16,-3-3 14 15,2-1 2-15,-3 2 4 16,0 2 8-16,-3 0 7 15,0 5 26-15,-2 15 78 16,-1 8 1-16,0 8-10 16,0 5-17-16,0 2-52 15,0-2 4-15,0-4-30 16,2-6-1-16,1-4 0 16,0-7-6-16,3-9-28 15,-3-3-48-15,4-8-166 16,-1-8-101-16,0-6-273 0</inkml:trace>
  <inkml:trace contextRef="#ctx0" brushRef="#br0" timeOffset="-78021.44">25227 7013 1073 0,'0'0'308'16,"0"0"-222"-16,0 0-46 15,0 0 51-15,0 0 28 16,0 0-47-16,0 0-67 0,0 12 4 16,0 17 34-1,0 10 8-15,0 8-10 0,0 5 10 16,0-1-45-16,0-2 7 16,0-6-13-16,0-9-13 15,0-9 6-15,0-8-59 16,3-8-89-16,3-7-51 15,1-2-23-15,-1-5 26 16,6-26-93-16,0 5-33 16,-3-1-35-16</inkml:trace>
  <inkml:trace contextRef="#ctx0" brushRef="#br0" timeOffset="-77226.19">25310 7246 332 0,'0'0'265'0,"0"0"50"16,0 0-92-16,0 0-141 15,0 0 66-15,0 0 28 16,0 0-31-16,9 79-63 0,-7-51-60 15,1-6 10-15,1-3-17 16,3-7-14-16,1-7 28 16,1-5-28-16,0 0-1 15,3-1 0-15,0-15-27 16,1-4-20-16,-2-2-72 16,-1-2 4-16,0 2 67 15,-3 4-3-15,-3 7 48 16,-1 5-7-16,-1 6-2 15,-2 0 5-15,0 11 7 16,0 6 31-16,0 2 46 16,0-2-52-16,1-5-14 15,4-2-6-15,2-6 9 0,0-2-28 16,4-2 8-16,-1 0-20 16,1-7 5-16,-2-4-53 15,1-2 9-15,-3 2-3 16,-2 1-25-16,-2 7 67 15,0 3 1-15,-3 0 17 16,2 7 8-16,-2 6 92 16,1 2-21-16,2-1-20 15,3-2-51-15,0-6 26 16,0-1-3-16,1-5-13 16,1 0 25-16,-1 0-35 15,-2-11 0-15,-2-4-2 16,-3-3-75-16,0 0-1 15,0-1 21-15,-5 2 36 16,-5 2 9-16,2 6 19 0,-1 7-7 16,2 2 42-1,-2 2-30-15,3 14-6 0,2 5 1 16,0 0-1-16,4-1 11 16,0-3-15-16,4-6-2 15,6-4 0-15,3-4-9 16,1-3 1-16,2 0 8 15,-2-11 0-15,-1-5 10 16,-2-3-8-16,-2-4-2 16,-2-3 0-16,-3 0 7 15,-2-3 32-15,-2 1 29 16,0 2-13-16,0 0 36 0,0 6-14 16,0 8-9-16,0 4-8 15,0 8-34-15,-2 0-21 16,-1 11 5-16,-2 17-10 15,2 7 38-15,0 7-38 16,3 3 8-16,0 1-8 16,0-5 5-16,7-10-21 15,3-4-5-15,1-10-129 16,4-15-76-16,-5-2-323 16,-2 0-241-16</inkml:trace>
  <inkml:trace contextRef="#ctx0" brushRef="#br0" timeOffset="-76917.49">25701 6933 355 0,'0'0'912'16,"0"0"-802"-16,0 0-100 15,0 0 4-15,0 0-13 16,0 0 20-16,0 0 31 15,42 39-37-15,-21-14 7 16,0 9 13-16,0 5 8 16,-1 6 71-16,-3 10-16 15,-5 3-43-15,-8 2 8 16,-4-3-33-16,0-2 14 0,-6-3-24 16,-10-5-12-1,-2-7 6-15,-2-4-13 0,1-7 0 16,3-5-1-16,-2-4-98 15,7-7-160-15,4-6-515 0</inkml:trace>
  <inkml:trace contextRef="#ctx0" brushRef="#br0" timeOffset="-75400.81">29716 6907 639 0,'0'0'132'0,"0"0"-83"16,0 0-33-16,0 0 89 15,0 0-23-15,0 0-45 16,0 0 15-16,-53 74-12 15,45-56 17-15,1 4 21 16,0 7-30-16,2 5 26 16,0 5 0-16,5 4-13 15,0 7 6-15,2-1-59 16,13 1 0-16,3-5-4 16,4-2 8-16,0-7-12 15,0-4 0-15,0-4 7 0,-3-6 15 16,-4-4-21-1,-2-7 10-15,-4-2 14 0,-4-5-25 16,-2-2 48-16,-2-2 47 16,-1 0-65-16,0 0 20 15,0 0-40-15,0 0 6 16,0 0-12-16,0 0 10 16,0-2-25-16,0-3 11 15,-4 0-7-15,-4-3-8 16,-1-1-5-16,-1 0-17 15,0-1 22-15,-3-1 2 16,0-5 13-16,1 1 0 16,-3-3 1-16,2-3-4 0,-2-2 3 15,0-4-1 1,0-2 1-16,3-3-19 0,-2-4 11 16,3 0 5-16,2-1 3 15,-1 3-8-15,4 1 8 16,1 4 0-16,2 1 0 15,2 4-1-15,1 1 1 16,0 2 0-16,0 5 1 16,7-1-1-16,3 4 0 15,2 2 0-15,1 2-1 16,1 4-10-16,0 0 10 16,0 2 1-16,0 2 0 15,1 1-2-15,-3 0 2 16,0 0 0-16,0 0 0 0,-3 0-2 15,-5 0-4-15,-2 0 6 16,-2 0-186-16,0 1-433 0</inkml:trace>
  <inkml:trace contextRef="#ctx0" brushRef="#br0" timeOffset="-65314.19">30057 7181 773 0,'0'0'315'16,"0"0"-167"-16,0 0-32 15,0 0 48-15,0 0-12 16,0 0-35-16,0-11 5 16,0 6-71-16,0 0 5 15,0-2-20-15,0-3-35 16,0-1 55-16,0-1-43 15,1-4 0-15,-1 1 2 16,2-2-5-16,1-1-11 16,0-2 1-16,1 0-4 0,-1 2 3 15,0 0 1 1,0 4 0-16,0 3 0 0,-2 3 0 16,-1 5 0-16,0 3-9 15,0 0-32-15,0 8 38 16,0 12-4-16,0 12 7 15,0 8 3-15,0 10 9 16,0 4-12-16,0 2 0 16,0-5-7-16,0-5 6 15,2-10 2-15,1-10-1 16,0-4 8-16,-2-10 0 16,-1-4-16-16,2-3-3 15,-2-5-89-15,6 0-4 16,-3-10-159-16,1-5-550 0</inkml:trace>
  <inkml:trace contextRef="#ctx0" brushRef="#br0" timeOffset="-64878.82">30228 7028 26 0,'0'0'1020'15,"0"0"-904"-15,0 0-112 16,0 0-4-16,0 0-33 0,0 0 33 16,0 0 19-1,6 40 8-15,-5-15 31 0,3 4-14 16,-1 3 11-16,3 4 6 16,2 2-50-16,1-3 24 15,5-3-28-15,2-3 8 16,0-8 5-16,1-5-8 15,-1-6-6-15,-1-6 2 16,0-4-6-16,-3 0 33 16,0-6-15-16,-2-11 29 15,-2-4 11-15,-5-5-58 16,-3-2 30-16,0 0-12 16,0 3-18-16,-8 3 34 15,-3 5-20-15,-1 9 24 16,-2 5 31-16,-2 3-69 0,-2 5-3 15,0 12 1-15,-1 7-15 16,4 2 6-16,3 2-75 16,10 9-93-16,2-9-108 15,0-6-385-15</inkml:trace>
  <inkml:trace contextRef="#ctx0" brushRef="#br0" timeOffset="-64360.71">30534 7040 857 0,'0'0'317'0,"0"0"-200"16,0 0-27-16,0 0 25 16,0 0-67-16,0 0 16 15,0 0-35-15,62-16-20 16,-48 16 18-16,2 0-18 15,-2 0 3-15,1 7-8 0,-2 2-4 16,0 2 0-16,-2 3-1 16,-3 2-10-16,-4-1 11 15,-1 4 0-15,-3 0 7 16,0 4 14-16,-6 1-13 16,-8 2-8-16,-3 2 0 15,0-1 2-15,-1-3 0 16,6-2-2-16,2-2 0 15,4-5 12-15,5-4-11 16,1-2-1-16,0-3 0 16,0-4 0-16,13 1 12 15,3-3-4-15,17 0-8 16,-5 0-78-16,1-7-415 0</inkml:trace>
  <inkml:trace contextRef="#ctx0" brushRef="#br0" timeOffset="-64103.94">30902 7288 1000 0,'0'0'323'16,"0"0"-260"-16,0 0-35 16,0 0-20-16,0 0-7 15,0 0 88-15,0 0-26 16,0 43 15-16,8-43 17 15,-2 0-63-15,-1 0 15 0,-3 0-16 16,-2-3-31 0,0 0 28-16,0-1-27 0,0 1-2 15,0-2-32-15,0 0-190 16,0-1-325-16,0 0-455 0</inkml:trace>
  <inkml:trace contextRef="#ctx0" brushRef="#br0" timeOffset="-62371.54">31254 7003 705 0,'0'0'272'0,"0"0"-157"16,0 0 85-16,0 0-88 15,0 0 8-15,0 0-11 16,0 0-52-16,-13-7 41 16,13 7-32-16,-2 0-25 0,2 0 13 15,0-1-42-15,0 1-12 16,0 0 0-16,0 0-6 16,0-1-10-16,0 1-13 15,5 0 29-15,5 0 16 16,1 0-6-16,1 0-11 15,1 0 1-15,-1 0-19 16,0 0 0-16,-3 2 19 16,-3 4 0-16,-3-2-13 15,-3 1-28-15,0 1 35 16,0 2 5-16,-14 5-1 16,-3 3-5-16,0 2 7 15,-2 2 0-15,1 3 7 16,6-2-6-16,3 0-1 15,2 0 0-15,7-4-17 0,0-2 11 16,0-1 6-16,14-3 0 16,3-5 1-16,5-2 10 15,0-4-1-15,4 0-4 16,-1-2 4-16,-1-9 25 16,2-3-35-16,-3-5 9 15,1 1-9-15,-3-3-97 16,-3 0-75-16,-3 2 1 15,-6-2-12-15,-5 4 150 16,-4 2 33-16,0 2 11 16,0 6 78-16,0 0-50 15,0 7 32-15,-6 0-35 16,-4 0-26-16,1 14-2 0,-2 4-1 16,4 3-1-16,1 6 42 15,6-4-31-15,0 0 27 16,6 1-28-16,9-7 0 15,4-3 73-15,-1-5-51 16,2-6 14-16,-1-3 38 16,-1 0-54-16,-2-9 33 15,-1-8-40-15,-2-7-28 16,-2 1 52-16,-5-1-25 16,-4-2-2-16,-2 2-5 15,0 2-8-15,-6 3-13 16,-8 2 0-16,-4 6 1 15,-1 5-13-15,-1 6 12 0,0 0-19 16,0 12 3-16,7 5-80 16,2 7-52-16,11 7-134 15,0-6-357-15,11-6-113 0</inkml:trace>
  <inkml:trace contextRef="#ctx0" brushRef="#br0" timeOffset="-62025.4">31817 7113 918 0,'0'0'346'16,"0"0"-127"-16,0 0-6 15,0 0-127-15,0 0-1 0,0 0-53 16,0 0-3-16,-75-71-8 16,57 71-13-16,0 3-8 15,5 6 0-15,4 2-50 16,3 1 49-16,3-3-14 15,3-2 5-15,0 0-5 16,12-3-64-16,3 1 19 16,4-1-20-16,0 3 17 15,-4 0 61-15,-1 6-21 16,-5 8-15-16,-5 6 38 16,-4 9 1-16,0 3 94 15,0 2-9-15,-7-2-48 16,-3-4 7-16,2-6-33 15,2-8 4-15,3-7-16 16,3-14-44-16,0 0-339 0,4-7-444 0</inkml:trace>
  <inkml:trace contextRef="#ctx0" brushRef="#br0" timeOffset="-61792.79">31933 6828 679 0,'0'0'703'0,"0"0"-599"16,0 0-17-16,0 0-49 15,0 0-16-15,0 0 3 16,0 0 45-16,-19 96-51 0,10-48 4 16,1 1 9-16,2 2-30 15,0-3 21-15,5-5-23 16,1-4 0-16,0-6-240 15,0-10-251-15,7-10-195 0</inkml:trace>
  <inkml:trace contextRef="#ctx0" brushRef="#br0" timeOffset="-60990.29">32024 7054 580 0,'0'0'261'15,"0"0"-138"-15,0 0 52 0,0 0-61 16,0 0-20 0,0 73-11-16,0-59-58 0,0-1-4 15,0-6-10-15,4-3 7 16,2-4-3-16,5 0 14 16,-1-5-7-16,4-9 4 15,-1 0-17-15,-1-3-6 16,-2 5-3-16,-2 2 8 15,-5 6-15-15,-2 3 7 16,-1 1-23-16,0 0 0 16,0 11 23-16,0 2 0 15,0-2 0-15,0 0 8 16,0-2-9-16,0-6 1 0,8 0 0 16,2-3 20-16,2 0-20 15,0 0-22-15,3-9-17 16,-3-2-36-16,0 4 63 15,-3 0-50-15,-2 5 12 16,-2 2 50-16,-2 0-64 16,0 0 44-16,-2 7 7 15,2-1 13-15,0 0 1 16,2-4 0-16,-1 0-1 16,1-2 55-16,-1 0-45 15,2 0 51-15,-3-9-19 16,-2-1-41-16,-1-3 2 15,0 1-3-15,-1 2-48 16,-9 2 41-16,1 5-63 16,0 3 34-16,-3 0 10 15,4 11 4-15,4 5 20 0,2 1 2 16,2 0 0-16,3 0-1 16,11-6 5-16,5-1-4 15,2-6 0-15,0-4 6 16,0 0-19-16,0-6 14 15,-3-9-1-15,-2-6 17 16,-1-2-4-16,-2-2-1 16,-2-5 17-16,-1-4-8 15,-4-2 58-15,-1 0-50 16,-4 0 5-16,-1 7 19 16,0 7-37-16,0 10 51 15,0 7-67-15,0 5-6 0,-7 6 6 16,-5 19 1-16,0 9 9 15,1 6-1-15,3 6 2 16,5 1-11-16,3-1 0 16,0-7 1-16,6-5-23 15,16-10-17-15,-3-9-158 16,-2-8-392-16</inkml:trace>
  <inkml:trace contextRef="#ctx0" brushRef="#br0" timeOffset="-60709.29">32528 6671 490 0,'0'0'78'0,"0"0"53"15,0 0-87-15,43 99 57 16,-29-55 94-16,2 7-11 16,-4 4-21-16,-2 6-54 15,-5-2-29-15,-5 4-10 16,0-6-61-16,-9-5 8 16,-27 10-17-16,7-14-32 15,-3-10-358-15</inkml:trace>
  <inkml:trace contextRef="#ctx0" brushRef="#br0" timeOffset="-44899.21">21214 9102 954 0,'0'0'231'16,"0"0"-147"-16,0 0-64 16,0 0-5-16,0 0 46 15,0 0 0-15,14-3-21 16,-2 0-3-16,-2-3-14 15,5 1 31-15,-3 0-25 16,3 1-10-16,3 0 4 0,1 1-17 16,1-1-2-1,2 4-4-15,2 0 2 0,-5 0 11 16,1 0-13-16,-4 0 0 16,-6 4 1-16,-2 0 0 15,-3 2-1-15,-5 0 9 16,0 1-8-16,0 0 40 15,-5 5-26-15,-9 5 1 16,-3 0-3-16,-3 4-7 16,-2 3-6-16,-2 4 0 15,2-2 1-15,1 1-4 16,0 1 4-16,3-3-1 16,4 0 3-16,5-5 4 0,2-1-7 15,6-5 0 1,1-5 1-16,0 0-9 0,0-4 8 15,4-2-44-15,8-3 42 16,3 0-5-16,3 0 7 16,3-6 0-16,-2-2 1 15,2 3 5-15,0 4-4 16,-3 1 5-16,0 0 23 16,-3 0-29-16,-1 3 10 15,0 6-11-15,-1-1 10 16,1 3 0-16,0-5-10 15,2 1-1-15,1-6 0 16,8-1-115-16,-3-10-277 16,-3-2-874-16</inkml:trace>
  <inkml:trace contextRef="#ctx0" brushRef="#br0" timeOffset="-44591.1">21736 9135 1277 0,'0'0'277'0,"0"0"-126"16,0 0-75-16,0 0 8 15,0-87-14-15,0 68-14 16,0 4-17-16,0 3-33 0,2 4 4 16,-1 6-10-1,1 2 7-15,1 2-21 0,2 16 28 16,2 12-11-16,-1 8 6 15,1 8-7-15,1 2-2 16,-1-2 1-16,1-2 9 16,-2-5-6-16,0-6-4 15,-2-6-6-15,0-8-13 16,-1-7-78-16,0-12-81 16,-1 0-321-16,-1-2-216 0</inkml:trace>
  <inkml:trace contextRef="#ctx0" brushRef="#br0" timeOffset="-44021.98">21883 9065 560 0,'0'0'179'0,"0"0"-49"15,0 0 95-15,0 0-52 16,0 0-49-16,0 0-21 16,0 0-53-16,65-26 6 15,-46 23 19-15,3 1-27 16,0 2-1-16,0 0-9 16,0 0-28-16,-2 2 29 15,-1 7-31-15,-2 2 9 0,-1-2-8 16,-5 1 6-1,-1 2-14-15,-6 0 18 0,-4 6-1 16,0 0 11-16,-3 2-28 16,-11 4 10-16,-4 1-8 15,-3 1 8-15,-1 1-11 16,3-2 0-16,3 0 1 16,4-5-1-16,3 0 0 15,6-4 0-15,3-2 0 16,0-5 7-16,3-1-7 15,11-3 0-15,2-4 1 16,5-1 16-16,3 0-17 16,1 0 2-16,-1-3 13 15,2-6-5-15,-1 2-5 0,-1-1-5 16,-6 2 1-16,0 2 5 16,-6-1-6-16,-2 3 0 15,-3 2 0-15,-2 0-3 16,-1 0-3-16,4 0-5 15,-2 0-42-15,0 2-51 16,4 1-191-16,-1 0-206 16,-3-2-80-16</inkml:trace>
  <inkml:trace contextRef="#ctx0" brushRef="#br0" timeOffset="-42962.5">22655 9238 147 0,'0'0'186'15,"0"0"-69"-15,0 0 6 16,0 0 11-16,0 0 25 15,0 0-12-15,0 0-24 0,0 0-4 16,0 0-29 0,0 3-50-16,-1 3 0 0,1 4 16 15,0 4 49-15,0 0-18 16,0 0-53-16,0-2-8 16,0-1-9-16,0-6-16 15,1-2 18-15,4-3 7 16,0 0 4-16,0-4 12 15,-2-8-40-15,-1 0 16 16,-2 0-5-16,0 4-3 16,0 1 50-16,0 6-22 15,0 1 19-15,-5 0-29 16,0 1-26-16,0 9-4 0,5 1-26 16,0-2-133-1,0-4-423-15</inkml:trace>
  <inkml:trace contextRef="#ctx0" brushRef="#br0" timeOffset="-42294.06">22844 8900 874 0,'0'0'320'16,"0"0"-235"-16,0 0 14 0,0 0-27 15,0 0 14-15,0 0-5 16,0 0-16-16,38 19-7 16,-13-6 9-16,3-1-35 15,5-3 6-15,3-1-18 16,-1-5-19-16,-4-3 20 16,-3 0-21-16,-6 0 0 15,-6-3 0-15,-7-6-8 16,-4 1 8-16,-3-4 0 15,-2 0 2-15,0 2 8 16,-7 0-10-16,-4 3 0 0,0 5 0 16,0 2-21-1,-1 15 21-15,1 14-6 0,-2 14 6 16,5 10 9-16,4 6-8 16,4 0-1-16,0-4 7 15,3-7 3-15,7-10-11 16,5-12 1-16,-4-11-120 15,-4-7-254-15,-5-8-564 0</inkml:trace>
  <inkml:trace contextRef="#ctx0" brushRef="#br0" timeOffset="-42097.09">22915 9203 1220 0,'0'0'266'15,"0"0"-201"-15,0 0-13 16,0 0 84-16,0 0-50 16,111-7-27-16,-64-5-39 15,2-1-18-15,-1-3-4 16,10-7-26-16,-13 5-253 16,-11 0-433-16</inkml:trace>
  <inkml:trace contextRef="#ctx0" brushRef="#br0" timeOffset="-40987.99">23999 9073 1033 0,'0'0'531'0,"0"0"-435"0,0 0 54 15,0 0-50-15,0 0-12 16,0 0-35-16,-85-44-14 15,69 44-39-15,1 3 0 16,-1 13 0-16,0 5 4 16,3 6-13-16,3 3 11 15,5 1-2-15,5 0 3 16,0-4-3-16,14-1-6 16,6-6-2-16,7-6-37 0,0-8 4 15,1-6-57 1,-2 0 83-16,-1-10 8 15,-2-9-4-15,-4-1 11 0,-6-2 0 16,-2 1 1-16,-4 4 18 16,-5 5-2-16,-1 4 26 15,-1 7 13-15,0 1-46 16,0 11 3-16,0 15-13 16,0 11 2-16,6 21 1 15,12 27-1-15,5 21-2 16,5 13 0-16,0-5 8 15,-1-11-8-15,-3-18 0 16,-6-13 6-16,-2-20-12 16,-5-15 12-16,-3-7-6 15,-2 2 0-15,-1 1-1 16,-5-1 1-16,0-9 0 16,-6-7 1-16,-13-7 2 0,-7-8-3 15,-5-1 0-15,-6-1-1 16,-4-9-20-16,-2-4 21 15,1 2 0-15,3-2 0 16,3-1-3-16,3 0 3 16,4-4 0-16,7-3-1 15,4-2 7-15,6-2-6 16,5-3 8-16,7-2-8 16,0 0 19-16,1-2-18 15,14 0-1-15,3 1 17 16,1-3-10-16,5 2 18 15,4-1-14-15,4 3-10 16,4 0 8-16,1 0-9 0,4 1 0 16,0 2 0-16,-1-2-56 15,12-12-58-15,-11 7-211 16,-7 2-504-16</inkml:trace>
  <inkml:trace contextRef="#ctx0" brushRef="#br0" timeOffset="-40305.28">24702 8844 940 0,'0'0'194'15,"0"0"-145"-15,0 0-16 16,0 0 27-16,0 0 38 15,-91 36 17-15,73-10-61 16,3 5 7-16,2 10 20 16,3 3-19-16,9 7 9 0,1 5-17 15,3 3-42-15,18-3 15 16,5-4-27-16,10-9 0 16,5-13 3-16,8-10-2 15,0-10-1-15,3-10 12 16,-1-11-10-16,-4-14 5 15,-6-11-7-15,-7-8-25 16,-5-4-7-16,-10-3-52 16,-6-5 41-16,-8-2 25 15,-5 0 15-15,-5-1-3 16,-14 4 7-16,-1 5-1 16,-2 10 44-16,3 9-15 15,4 10 14-15,0 6-18 0,5 12-24 16,-2 3 18-1,1 6-19-15,-1 18 0 0,2 10 7 16,3 11 1-16,4 8 8 16,3 6 10-16,6 3-2 15,14-1 37-15,4 1-35 16,0-8 1-16,3-8-15 16,0-7 1-16,0-6-13 15,-2-8 0-15,-1-5-19 16,10-12-79-16,-7-4-289 15,0-4-593-15</inkml:trace>
  <inkml:trace contextRef="#ctx0" brushRef="#br0" timeOffset="-39877.38">25300 9282 1126 0,'0'0'529'0,"0"0"-462"16,0 0-56-16,0 0 41 15,0 0-37-15,0 0 2 16,0 0-8-16,68-9 3 16,-46 9-12-16,-2 6 0 0,-1 9 0 15,-5 7 55-15,-5 5-28 16,-6 2-17-1,-3 4-4-15,-6 1 7 0,-15 1-13 16,-4-3 0-16,-5-1 2 16,2-4 3-16,2-7-5 15,7-6 0-15,8-5 0 16,5-6 14-16,6-3-14 16,0 0 33-16,9-10-13 15,11-3 3-15,6 0-23 16,3 4 0-16,1 5 1 15,-1 4 15-15,0 0 6 16,-2 0 6-16,1 0-28 16,1 0 0-16,12 0-13 15,-8 0-165-15,-3 0-639 0</inkml:trace>
  <inkml:trace contextRef="#ctx0" brushRef="#br0" timeOffset="-39484.06">25983 9176 1512 0,'0'0'285'0,"0"0"-225"15,0 0-45-15,0 0-14 16,0 0 41-16,109 0-22 16,-64 0 1-16,4 0 10 15,0 0-31-15,-1 0 47 16,-6 0 1-16,-5 0-18 16,-3 0 23-16,-8 0-52 15,-6 0 16-15,-2-2 18 16,-7 2-20-16,-2-2 29 15,-5 1-14-15,0 1-29 16,-4-2 30-16,0 2-30 16,0 0-1-16,0 0 0 15,0 0-56-15,0-3-55 0,-10 2-94 16,1-2-700-16</inkml:trace>
  <inkml:trace contextRef="#ctx0" brushRef="#br0" timeOffset="-31993.99">27008 9135 1086 0,'0'0'216'0,"0"0"-113"16,0 0-16-16,0 0 45 15,0 0-8-15,0 0-84 16,7-12-20-16,4 3 18 16,3-1-37-16,3 2 18 15,5 1-15-15,5 0 4 16,0 7-7-16,3 0-1 0,-2 0 0 16,-1 14-1-16,-6 3 4 15,-3 4-3-15,-8 2 0 16,-8 6 1-16,-2 0-7 15,-9 3 7-15,-15-3-1 16,-3 0 2-16,-3-4 4 16,2-6-6-16,4-5 0 15,5-5 7-15,5-4 9 16,5-5-15-16,6 0 1 16,3 0-2-16,0-9-27 15,6-3-47-15,11-5-46 16,6 4-5-16,6 3 72 15,2 4 15-15,2 6 27 0,3 0 2 16,0 9 7-16,0 13 2 16,-5 4 10-16,-3 1-9 15,-7 4 43-15,-9 0-15 16,-5-1 0-16,-7-2 19 16,0-2 7-16,-18-2 11 15,-8-4-15-15,-7-3-35 16,-5-4 21-16,-2-8-36 15,1-3 16-15,4-2 5 16,3-3-20-16,7-8-2 16,8-3 0-16,9 2-53 15,8-8-112-15,3 3-105 0,11 2-301 16</inkml:trace>
  <inkml:trace contextRef="#ctx0" brushRef="#br0" timeOffset="-31527.04">27558 9114 1219 0,'0'0'206'16,"0"0"-180"-16,0 0-19 15,0 0 12-15,0 0-19 16,83-13 16-16,-53 13-7 0,3 5-8 16,0 4 12-16,-2 2-12 15,-4 1 8-15,-4 1 14 16,-5 2-20-16,-5 1 10 16,-4 1-13-16,-6 2 10 15,-3 3 0-15,-2 2 2 16,-14 5 26-16,-5 4 17 15,-4 2-42-15,-2 3-1 16,2-1-12-16,2-1 15 16,7-2-15-16,4-7 1 15,7-4 0-15,5-3 13 16,2-6-4-16,16 0-10 16,5-6 43-16,9-3-24 0,4-4 25 15,4-1-12-15,5 0-3 16,-4-11-1-16,3-3-28 15,-3-1-6-15,9-13-149 16,-10 6-241-16,-10-3-467 0</inkml:trace>
  <inkml:trace contextRef="#ctx0" brushRef="#br0" timeOffset="-31190.64">28234 9094 1219 0,'0'0'265'0,"0"0"-195"15,0 0-53-15,0 0-9 0,0 0-8 16,0 0 17-16,0 0 6 16,30 78 31-16,-30-46-17 15,0 2-7-15,0 1 23 16,0-3-33-16,0-4 5 15,1-5-22-15,11-4 6 16,1-6-1-16,8-7-7 16,0-1 8-16,5-5 25 15,0 0-34-15,3-10 25 16,1-2-22-16,-1-2 7 16,0 0-3-16,-3-2-7 15,-2 2-22-15,-3-3-170 0,-4 3-294 16,-7 2-300-16</inkml:trace>
  <inkml:trace contextRef="#ctx0" brushRef="#br0" timeOffset="-30940.3">28474 9021 1174 0,'0'0'164'0,"0"0"-117"16,0 0-39-16,0 0-1 16,-2 76 41-16,2-33-16 0,0 7 46 15,6 4 36 1,1 9-62-16,-2-5-8 0,0 0-29 16,-2-7-14-16,3-7-2 15,6-5-107-15,1-12-151 16,-1-11-386-16</inkml:trace>
  <inkml:trace contextRef="#ctx0" brushRef="#br0" timeOffset="-30798.19">28692 9557 1298 0,'0'0'300'0,"0"0"-201"15,0 0-88-15,0 0 4 16,0 0-15-16,0 0-6 15,0 0-211-15,1-39-606 0</inkml:trace>
  <inkml:trace contextRef="#ctx0" brushRef="#br0" timeOffset="-30431.75">28841 9039 1541 0,'0'0'198'0,"0"0"-154"16,0 0-22-16,0 0-22 15,0 0-7-15,0 0-5 0,0 0 24 16,0 62-12-16,0-29 26 16,0-1-26-16,0 1 10 15,0-2-7-15,0-3 10 16,1-5-4-16,9-4-8 15,4-5 7-15,3-4 3 16,4-4 4-16,2-5-14 16,4-1 8-16,1 0-3 15,1-2 12-15,-2-8-17 16,-3 4 0-16,-2-2 14 16,-1 2-15-16,-5 0 0 15,1-1 0-15,-5 2-59 16,1-7-137-16,-4 3-199 0,-3-2-362 0</inkml:trace>
  <inkml:trace contextRef="#ctx0" brushRef="#br0" timeOffset="-30168.34">29076 9007 5 0,'0'0'1303'0,"0"0"-1167"16,0 0-93-16,0 0-35 16,0 0 10-16,-4 85 46 15,4-46 49-15,3 6-16 0,3 4-18 16,0 2-57 0,-1 0 1-16,0-1-23 0,0-5 12 15,1-7-6-15,3-7-5 16,3-10-1-16,7-13-73 15,0-5-238-15,2-3-363 0</inkml:trace>
  <inkml:trace contextRef="#ctx0" brushRef="#br0" timeOffset="-29793.64">29376 9190 1114 0,'0'0'177'0,"0"0"-111"16,0 0-41-16,-36 89-22 0,32-51 36 16,4 3-10-16,0 0-17 15,21-4 10-15,6-4-20 16,10-8 63-16,6-8 124 16,2-10-135-16,1-7-11 15,-2 0-17-15,-4-19-5 16,-3-8 11-16,-7-7-31 15,-7-5 20-15,-7-2 11 16,-10-1 9-16,-6 1 15 16,0 1-20-16,-11 6 3 15,-10 2 39-15,-5 7-43 16,-4 4 30-16,-5 5-65 16,-2 8-8-16,-2 5-6 15,-2 3-52-15,3 5 24 0,5 15 4 16,5 4-53-16,10 13-133 15,8-4-295-15,8-7-510 0</inkml:trace>
  <inkml:trace contextRef="#ctx0" brushRef="#br0" timeOffset="-29186.31">30083 9281 1345 0,'0'0'322'0,"0"0"-252"15,0 0-5-15,0 0 5 16,0 0-38-16,0 0 14 16,-86-41-46-16,74 48 1 15,-3 10 12-15,3 9-13 16,3 1-6-16,7 3 6 15,2-2-19-15,8-3 19 16,12-2 0-16,5-6-11 16,3-7-11-16,1-5-68 15,-3-5 26-15,-2 0 4 16,-4-10-43-16,-2 0 82 16,-5 1 10-16,-3 6 11 15,-4 3-1-15,0 8-1 0,-1 19 2 16,1 13 0-16,0 21 1 15,-2 23 0-15,1 30 1 16,-4 7 5-16,-1-7 3 16,0-24 5-16,0-30 21 15,-1-19-27-15,-8-5 3 16,-5 2-4-16,-2-1 0 16,-6-1-1-16,-1-11 21 15,1-11 34-15,-2-14 49 16,-3 0 4-16,0-27-87 15,-3-11 11-15,4-10-23 16,0-7 8-16,10-3 24 0,6 1-32 16,10 5 41-1,0 4-26-15,16 7-23 0,7 4 1 16,7 7-9-16,3 1 0 16,3 5-1-16,1 2-7 15,3 1-33-15,7-8-59 16,-11 7-243-16,-8 1-892 0</inkml:trace>
  <inkml:trace contextRef="#ctx0" brushRef="#br0" timeOffset="-28733.3">30609 9082 1187 0,'0'0'180'0,"0"0"-147"16,0 0-11-16,0 0 1 15,0 0 16-15,0 0 50 16,-5 73 29-16,5-29-48 15,0 6-3-15,0 6-66 16,9 0 21-16,3-3-22 16,-2-6 3-16,2-9-13 15,-4-9 10-15,-1-11-155 16,-2-10-162-16,-4-8-562 0</inkml:trace>
  <inkml:trace contextRef="#ctx0" brushRef="#br0" timeOffset="-28499.68">30468 8998 1227 0,'0'0'187'0,"0"0"-186"15,0 0 40-15,91-17 13 16,-49 12-5-16,5 1 50 15,5 1-68-15,0 0 8 16,-2 1-36-16,-5-1 9 16,-9 1-24-16,-8 0-46 0,-10 2-239 15,-12-1-520-15</inkml:trace>
  <inkml:trace contextRef="#ctx0" brushRef="#br0" timeOffset="-28312.15">30537 9182 1028 0,'0'0'265'16,"0"0"-183"-16,0 0-21 16,0 0-29-16,104-8 9 15,-68 5-27-15,10 1-14 0,-7 1-25 16,-7 1-555-16</inkml:trace>
  <inkml:trace contextRef="#ctx0" brushRef="#br0" timeOffset="-27983.54">30810 9540 606 0,'0'0'566'0,"0"0"-491"15,0 0-21-15,80 4 14 16,-49-9 12-16,1-9 13 16,-4-3-31-16,-2-5 14 0,-4 0-75 15,-6-2-1 1,-8 0-2-16,-5 2-37 0,-3 5 37 16,-2 4-15-16,-11 7-12 15,-3 6 4-15,-4 0 25 16,2 15 1-16,0 11 21 15,5 0-9-15,1 4 37 16,9-1-17-16,3-2-22 16,0-3 12-16,16-5-23 15,10-5 0-15,20-8 0 16,-1-2-131-16,-5-4-352 0</inkml:trace>
  <inkml:trace contextRef="#ctx0" brushRef="#br0" timeOffset="-27494.94">31442 9026 363 0,'0'0'977'16,"0"0"-865"-16,0 0-16 15,0 0-40-15,0 0-37 16,0 0-7-16,0 0-6 15,-73 39 8-15,66-3 7 16,1 7-15-16,4 4 77 16,2 9-45-16,3 0-5 15,15 1 7-15,5-3-40 0,6-8 20 16,4-7-14 0,3-10-4-16,-2-11 11 0,-1-10-13 15,-3-8 0-15,-2 0-1 16,-4-19 15-16,-1-10-28 15,-7-12 14-15,-4-6-22 16,-6-8 21-16,-6-5-75 16,0-2-38-16,-3 3 35 15,-11 8 79-15,0 12 38 16,0 12 51-16,1 13-33 16,2 9-1-16,-1 5-43 15,-3 13-12-15,2 13 26 16,0 7 4-16,5 6-1 15,8 7-13-15,0 0-4 16,11-1 17-16,11 0-29 0,3-4 0 16,5-7-1-16,12-1-129 15,-8-8-209-15,-1-11-722 0</inkml:trace>
  <inkml:trace contextRef="#ctx0" brushRef="#br0" timeOffset="-27106.06">31942 9385 1000 0,'0'0'123'0,"0"0"-71"16,0 0-42-16,0 0-3 15,85-2 22-15,-64 9-14 0,-3 5 14 16,-5 4-8-16,-4 1 0 15,-7 4 45-15,-2-1-37 16,-3 5 22-16,-20 0 25 16,-5 2-65-16,-5 1 10 15,2-2-14-15,2-4-6 16,11 0 7-16,5-8-8 16,12 1 0-16,1-5-2 15,7-1 5-15,17-4-3 16,6-2 0-16,4 0 7 15,5-2-12-15,-2 0 5 0,-1 2 0 16,-2 1 39 0,-2 3 54-16,-3-2 23 0,-3 2-30 15,-6-2-64-15,-4-1-22 16,-9 1-18-16,-3-2-320 0</inkml:trace>
  <inkml:trace contextRef="#ctx0" brushRef="#br0" timeOffset="-22156.63">31918 9556 530 0,'0'0'189'16,"0"0"-33"-16,0 0 25 15,0 0 8-15,0 0-50 16,0 0-54-16,-1-3 22 16,1 3-34-16,0 0-2 15,0-2-8-15,0 2-36 16,0 0 27-16,0-1-22 15,0-2-12-15,0 0 16 16,0-1-36-16,7-3 0 16,2 0 0-16,3-1 3 15,1 2-3-15,-1 0 0 16,1-1 0-16,0 2 4 16,-4 0-4-16,1 5 0 0,-3-3-1 15,1 3-16-15,-2 0 15 16,3 0 2-16,-3 3 0 15,0 6-8-15,1 2 8 16,2 2 0-16,-3 0-1 16,2 3-2-16,-2 0 3 15,0-2 1-15,-1-2-1 16,-2-1 7-16,-3 0-7 16,0-2 0-16,0 3-1 15,-4 1 3-15,-9-1-2 16,-4 3 0-16,-2-1 0 15,-2-2 7-15,1 0-7 16,0-2 0-16,2-3 0 0,3-3-3 16,2-3 3-16,2 1 1 15,5-2 0-15,1 0 18 16,2 0-18-16,3 0-1 16,0 0 0-16,0 0 12 15,0 0-10-15,0-3-2 16,0-1 2-16,5-1-4 15,7-2 1-15,4 0-5 16,4 2 5-16,2-1-9 16,2 2 10-16,1 0 0 15,-2 4 0-15,-1 0-2 16,0 0 2-16,-1 1-1 0,-1 9-1 16,-3 4-10-1,2 3 12-15,-2 5 0 0,-3 0 0 16,-1 3 4-16,-5 3-4 15,-4-2 0-15,-4 1 0 16,0-2 1-16,-6-1 2 16,-9-2 3-16,-4-3-5 15,-5-2 10-15,0-6-10 16,-1 0-1-16,-4-5 0 16,1-3 4-16,0-2-4 15,1-1 1-15,2 0 0 16,1 0 13-16,4-3-13 15,1-4-1-15,0-1 0 0,4 1 3 16,1-2-3-16,4 1 5 16,1-1-4-16,4 1 14 15,0 1-14-15,3 0-1 16,2 6 6-16,0-2 4 16,0 1 6-16,0 2-16 15,0 0 0-15,3 0-10 16,10 0 8-16,1 0 1 15,4 0 1-15,2 2-5 16,0 2 5-16,2-2 0 16,2-2 0-16,0 0 6 15,-2 0-6-15,1 0 0 16,-1-8-1-16,-2-3 7 16,-1-1-6-16,-1-4 0 15,-5 2 1-15,-2-2 8 0,-4 1-9 16,-3 3 0-1,-4 2 13-15,0 1-12 0,0-2 28 16,-4 5-28-16,-6-3-1 16,1 4 6-16,-2-1-6 15,-2-1 0-15,1 4 0 16,0-1-5-16,-1 1 5 16,0-1 0-16,0 4 0 15,3 0-3-15,2 0 3 16,1 0-1-16,2 0 0 15,2 0-17-15,2-3 12 16,-1 3 6-16,1 0 0 16,-1 0-10-16,1 0 7 0,-2 0-4 15,1 0 7-15,1 0-9 16,-1 0 8-16,1 0 1 16,1 0 0-16,0 0-8 15,0 0 2-15,0 0-11 16,0 0 10-16,0 0-19 15,0 0 24-15,0-2-11 16,0 2-25-16,1-2 36 16,7-1-18-16,2-2 19 15,4-2 1-15,-1-3 0 16,-1 1 0-16,3-4 0 16,-4 1 0-16,0-1 14 0,0-1-13 15,-4 0-1 1,1 2 0-16,-4-1 10 0,1 0-1 15,-2 3 4-15,-2-2-13 16,-1 0 40-16,0 4-40 16,0 1 0-16,-1-3 0 15,-7 3 0-15,-2 2 0 16,-1-2 0-16,2 2 0 16,-2-2 5-16,-1 2-5 15,-2 2-1-15,1 0 0 16,-1 0-14-16,-2 3 15 15,2 0 0-15,-2 0 0 16,4 0-9-16,-3 0 9 16,5 6-1-16,-2 0 0 0,1-1-9 15,2 2 9-15,2-1 1 16,-2 0 0-16,5-1 0 16,1-2-8-16,0 1 8 15,0 1 0-15,-1 0-6 16,1-3 4-16,2-1 2 15,-2 0 0-15,3 1-9 16,0-2 9-16,0 0 0 16,0 0 0-16,0 0-15 15,0 0 15-15,6 0 0 16,5-4 0-16,2-1-11 16,3-3 11-16,2-1-1 15,0 2-1-15,0 2-30 16,0 0 31-16,0 0 1 0,-4 3 0 15,0 2-8-15,-2 0 8 16,0 0-1-16,-1 2-1 16,-2 6-17-16,-1 2 17 15,0 1 2-15,-2 2 0 16,-5 1 0-16,-1 1 0 16,0-1 0-16,-1-1 0 15,-13 3-3-15,-3-1 3 16,-3 2 0-16,-1-3-2 15,-1 1-48-15,1-3-91 16,0-2 19-16,2-3-3 16,1-3-13-16,1-1 44 0,3-3 61 15,3 0 33-15,3 0 1 16,1-1 8 0,6-5 4-16,1 1 39 0,0-1-42 15,0 0-10-15,12-1-6 16,1 3 2-16,5 0-3 15,4 2-45-15,-1 0-12 16,5 2-8-16,0 0 30 16,3 0 42-16,-3 7-1 15,3 5 1-15,-2 2 0 16,-2 6 6-16,1-1 100 16,-6 2-35-16,-3 0-11 15,-8 2 13-15,-6-3-36 0,-3 4-16 16,-3-4 28-1,-15 3-39-15,-2-3 9 0,-7-2 14 16,-1-2-32-16,-2-4 24 16,-1-3-17-16,0-1-6 15,1-6 14-15,1-2-10 16,3 0-6-16,3 0 1 16,7-7 9-16,1-3-1 15,5 1-3-15,3 1 5 16,2 3 7-16,3-2-18 15,2 5 0-15,0 1-51 16,0-1-220-16,0 2-433 0</inkml:trace>
  <inkml:trace contextRef="#ctx0" brushRef="#br0" timeOffset="-4296.08">21271 10377 689 0,'0'0'242'0,"0"0"-135"16,0 0-5-16,0 0-7 16,0 0-9-16,0 0 4 15,0 0-32-15,4-1 7 16,3-3 12-16,2-1-48 15,4-2 30-15,3 0-10 16,5-3-40-16,3-2 35 16,1 3-31-16,3 1-6 15,-3 1 8-15,0 4-14 16,-3 3-1-16,-1 0 0 16,-4 0-8-16,-1 4 7 0,-4 4 1 15,-4 4 0 1,-3-1-6-16,-5 5-12 0,0 1 11 15,-8 8 1-15,-9 1-22 16,-5 3 21-16,-5 2-5 16,-1-2-36-16,-2 1-31 15,1-7 43-15,3 1 16 16,4-6 20-16,5-7-12 16,6-3 6-16,5-3 12 15,3-4-6-15,3-1 0 16,0 0-6-16,6 0-1 15,8-8 5-15,3-2 2 16,3 0 4-16,2 3-2 16,1 2 5-16,0 3 24 15,-1 2-30-15,-2 0 6 0,3 0-7 16,-4 3 9 0,2 4 0-16,0 0-9 0,-2-3 1 15,4-1 17-15,-3-3-11 16,4 0-14-16,6-24-65 15,-7-1-315-15,-4-1-222 0</inkml:trace>
  <inkml:trace contextRef="#ctx0" brushRef="#br0" timeOffset="-3920.12">21771 10343 687 0,'0'0'117'0,"0"0"43"0,0 0-96 16,0 0-34-16,0 0 22 15,-42 82 34-15,37-43-18 16,5 1 78-16,0-1-34 16,14-4-100-16,11-9-2 15,7-6 9-15,3-9-18 16,4-7 28-16,1-4-28 16,-2-5 10-16,-4-18 13 15,-3-6-17-15,-7-5 13 16,-9-4-20-16,-6 0 0 15,-9 2 37-15,0 3-37 16,-16 7 7-16,-8 4 27 16,-4 5 1-16,-5 7 27 15,-3 4 1-15,-3 6-54 0,2 0 45 16,0 17-46-16,5 7-16 16,8 7-14-16,5 5-22 15,10 0 33-15,9 1-49 16,0-5-76-16,36-4-78 15,0-9-134-15,-1-7-35 0</inkml:trace>
  <inkml:trace contextRef="#ctx0" brushRef="#br0" timeOffset="-3552.38">22188 10322 1015 0,'0'0'207'0,"0"0"-112"16,0 0-64-16,-39 98 51 16,38-52-2-16,1 2-39 15,11 0-2-15,14-6-33 16,6-9 1-16,7-8-7 16,2-11 6-16,3-8 31 15,-1-6 25-15,-3-1-21 16,-1-20 22-16,-6-8-48 15,-7-6 37-15,-8-5 0 16,-10-1-26-16,-5 2 30 0,-2 7-20 16,-8 5 10-1,-14 4 21-15,-6 7-52 16,-10 7 37-16,-7 6-23 0,-5 3-29 16,0 3 0-16,-1 14-15 15,7 5-29-15,7 3 10 16,4 15-111-16,9-6-129 15,10-6-312-15</inkml:trace>
  <inkml:trace contextRef="#ctx0" brushRef="#br0" timeOffset="-3287.15">22825 10669 1676 0,'0'0'217'0,"0"0"-93"16,0 0-59-16,0 0-6 15,0 0-3-15,0 0-56 16,0 0-6-16,-9 0-54 15,14 0-112-15,4 0-56 16,0 0-545-16</inkml:trace>
  <inkml:trace contextRef="#ctx0" brushRef="#br0" timeOffset="-2883.25">23130 10331 1177 0,'0'0'299'16,"0"0"-238"-16,0 0-4 15,0 0-40-15,-57 79-5 16,55-45 43-16,2 5-42 16,3 0 8-16,15-6-13 15,7-6 11-15,5-8-19 16,6-10 57-16,3-9-11 15,5-1 31-15,0-23-37 16,-2-6-18-16,-4-6 16 0,-6-7-37 16,-10 2 20-16,-5 2 3 15,-13 1-8-15,-4 6 55 16,-4 3-33-16,-17 6-1 16,-7 6 19-16,-8 6-43 15,-8 6 10-15,-6 5-23 16,-4 5-31-16,2 12 30 15,6 7-33-15,8 3-3 16,10 5-1-16,10 2-76 16,18 14-16-16,0-9-148 15,8-6-427-15</inkml:trace>
  <inkml:trace contextRef="#ctx0" brushRef="#br0" timeOffset="-1899.14">24169 10397 1114 0,'0'0'159'0,"0"0"-92"15,0 0 11-15,0 0-21 16,0 0 61-16,-94-59-5 15,69 59-50-15,1 0-34 16,3 4 0-16,0 12-28 16,5 6-2-16,4 6-25 0,7 3 26 15,5 2-11 1,2-1-70-16,19-5 80 0,5-5-37 16,6-7-26-16,4-7 64 15,-2-6-4-15,-1-2 4 16,-2-3 0-16,-5-10-4 15,-4 0-4-15,-6 3 10 16,-1 0-2-16,-3 10 8 16,-1 0-8-16,7 36-7 15,2 33 0-15,6 40 7 16,-4 23 17-16,-6 7-9 16,-8-13-7-16,-8-26-1 0,0-25-19 15,0-19 18 1,-9-20-1-16,-4-8-4 0,-4 0 6 15,-5-6 0-15,-6-7 0 16,-1-15 33-16,-4-15-8 16,-2-34 32-16,-3-26-16 15,7-31-15-15,12-5 71 16,19 6-31-16,0 23-24 16,20 31 2-16,3 16-38 15,4 8-6-15,7 2 0 16,11-1 2-16,10 0-2 15,6 5 0-15,5 2-49 16,29-7-103-16,-14 6-199 16,-13-1-568-16</inkml:trace>
  <inkml:trace contextRef="#ctx0" brushRef="#br0" timeOffset="-1463.36">24971 10160 212 0,'0'0'1211'16,"0"0"-1062"-16,0 0-18 16,-83 0-43-16,59 21-70 15,5 10 21-15,5 8-29 16,7 11-10-16,5 6 30 16,2 6-29-16,11 0 25 15,14 0-4-15,10-6-16 16,5-12 29-16,6-11-23 0,5-15-12 15,0-11 18 1,2-7-17-16,-2-15 37 0,-6-17-28 16,-6-11-10-16,-11-7 15 15,-7-8-13-15,-12-5-3 16,-9 0 1-16,0 2-16 16,-15 6 8-16,-8 9 8 15,0 10 0-15,1 16 2 16,3 10-2-16,3 10-1 15,2 13 1-15,4 21-8 16,1 13 8-16,6 11 7 16,3 5 11-16,5 3 8 0,15-4-16 15,9-8-7 1,4-7-3-16,2-14-26 0,16-8 26 16,-12-11-182-16,-6-10-641 15</inkml:trace>
  <inkml:trace contextRef="#ctx0" brushRef="#br0" timeOffset="-1095.14">25530 10515 1468 0,'0'0'239'0,"0"0"-152"16,0 0-69-16,0 0-9 15,0 0 61-15,0 0-39 0,98-11 8 16,-68 14-17-1,1 14-21-15,-2 4 80 0,-4 7-37 16,-7 5-21-16,-9 1 30 16,-9 3-52-16,-3 1 12 15,-20-1-13-15,-3-4 0 16,-6-4-6-16,4-7 6 16,4-7 0-16,6-6-2 15,5-9 1-15,8 0-1 16,5-7-6-16,0-10-35 15,13 0 37-15,9 1-4 16,3 3 10-16,5 8 0 16,0 2 0-16,2 3 0 15,4 0 0-15,4 0-2 16,1 3-15-16,15-3 6 0,-11 0-181 16,-5 0-703-16</inkml:trace>
  <inkml:trace contextRef="#ctx0" brushRef="#br0" timeOffset="-871.04">26254 10511 1940 0,'0'0'254'0,"0"0"-214"16,0 0-31-16,0 0 7 15,0 0-10-15,85-4 10 0,-47 4 12 16,2 0-22-16,2 0-7 16,-5 0 1-16,6 0-76 15,-8 0-150-15,-11-2-1217 0</inkml:trace>
  <inkml:trace contextRef="#ctx0" brushRef="#br0" timeOffset="-343.46">27051 10428 1016 0,'0'0'274'0,"0"0"-190"15,0 0 115-15,80 89-65 16,-35-45 3-16,10 2-15 15,4-1-75-15,0-3 24 16,-4-6-44-16,-5-5-12 16,-6-6 20-16,-9-6-29 15,-8-5-8-15,-11-4 2 16,-6-7-34-16,-10-3-29 16,0-13-196-16,0-4-823 0</inkml:trace>
  <inkml:trace contextRef="#ctx0" brushRef="#br0" timeOffset="-57.98">27481 10442 1393 0,'0'0'275'0,"0"0"-220"15,-65 77 10-15,30-35 11 16,-4 4 25-16,-4 2-12 16,2-2-70-16,5-3 22 0,5-5-10 15,7-8-29-15,7-8 21 16,7-6-23-16,6-8 1 16,4-5-1-16,0-3-20 15,0 0-25-15,27-10-19 16,-2-7-182-16,-1-1-548 0</inkml:trace>
  <inkml:trace contextRef="#ctx0" brushRef="#br0" timeOffset="271.45">27873 10565 1553 0,'0'0'261'0,"0"0"-171"16,0 0-70-16,0 0 40 15,0 0 34-15,110 0-69 16,-69-3 31-16,1-1-38 15,-1-1-7-15,-2 1 7 16,-3-2-3-16,-5 2-14 16,-7-1-1-16,-6 0-1 0,-6 2-18 15,-8 2-31-15,-4 1-88 16,-1 0-184-16,-11 0-498 0</inkml:trace>
  <inkml:trace contextRef="#ctx0" brushRef="#br0" timeOffset="549.66">27880 10824 1234 0,'0'0'373'0,"0"0"-261"15,0 0-33-15,0 0 58 0,82-8-47 16,-39 2-27-1,5 1-7-15,3-1-46 0,-3 3 62 16,-2 0-32-16,-6 0-15 16,-7 1 35-16,-4 0-59 15,-9 1 11-15,-6 1-12 16,-6-2-5-16,-1 2-10 16,-7 0 1-16,-2 0-94 15,-14 0-147-15,-2 0-1015 0</inkml:trace>
  <inkml:trace contextRef="#ctx0" brushRef="#br0" timeOffset="4369.81">20756 8666 358 0,'0'0'486'0,"0"0"-363"0,0 0 9 16,0 0-61-16,0 0 62 15,0 0-13-15,0 0-21 16,-3 0-3-16,3 0-60 16,0 0 30-16,0 0-12 15,0 0-32-15,0 0 29 16,0 0-23-16,0 0-12 15,9 0 17-15,7 0-32 16,6 0 22-16,6 0-12 16,3 0-3-16,2-2 11 15,0-1-12-15,-2 1-6 16,-2-1 12-16,-4-1-13 0,-4 3 0 16,-5-1 0-1,-2 2 0-15,-5 0-1 0,-5 0 1 16,-1 0 0-16,-1 0 6 15,-2 0-6-15,0 0 0 16,0 0 0-16,0 0-114 16,-3 0-156-16,-6 7-298 15,-2 0 221-15</inkml:trace>
  <inkml:trace contextRef="#ctx0" brushRef="#br0" timeOffset="5690.61">20833 8674 309 0,'0'0'381'15,"0"0"-130"-15,0 0-17 16,0 0-35-16,0 0-82 15,0 0 13-15,0 0-47 16,-11 0-66-16,11 0 7 16,-1 2-17-16,1 7 6 15,0 2 49-15,-2 3-45 16,2 3 21-16,-2 4 19 16,2 2-35-16,0 3 28 15,0 2-42-15,0 2 12 16,0 1-3-16,0 2-8 0,0 1-5 15,0 3-4-15,0-2 0 16,0 3 13-16,0 1-13 16,0 6 0-16,0 2 10 15,0 3-9-15,0 5 26 16,0-1-27-16,0 1 10 16,0-2-1-16,0 1-8 15,2-2-1-15,1 0 0 16,2 0 15-16,1 5-11 15,-2 1-4-15,3 5 1 16,-2 2 20-16,-1 1-21 16,-1-3 0-16,-1 0 0 15,-2-4-1-15,0-3 1 0,0-2 0 16,0-1 0-16,0 2 6 16,0-2-6-16,-2 3 0 15,-2 0 0-15,-1 0 2 16,1 2-4-16,-2-2 4 15,2 1 3-15,1-5 4 16,0-2-9-16,1-5 0 16,-1-7-1-16,2-9 3 15,1-4 0-15,0-9-2 16,0-6 0-16,0-3-2 16,0-3-1-16,0-2-3 15,0-1-4-15,0-1-8 16,0 0 18-16,0 0 0 0,0 0 0 15,0 0 11-15,0 0-10 16,0 0-1-16,0 0 0 16,0 0 6-16,0 0-11 15,0 0 5-15,0 0 0 16,0 0 14-16,0 0-14 16,0 0-1-16,0 0 1 15,0 0-4-15,0 0 4 16,0 0 0-16,0 0 1 15,0 0-1-15,0 0 7 16,0 0-7-16,0 0 0 16,0 0-11-16,0 0-1 0,1 0 12 15,8 0 0 1,3 0 6-16,3 0-5 0,4-1-1 16,6-3 0-16,7-1-3 15,5 1 3-15,5 1 0 16,4 1 0-16,-2 0 16 15,0-1-16-15,-4 2 0 16,-4 1 0-16,-4 0 1 16,-5 0 5-16,-7 0 2 15,-6 0-7-15,-2 0 13 16,-5 0-13-16,-2 0-1 16,-4 1 0-16,-1-1 6 15,0 0-3-15,0 0-1 16,0 0 11-16,0 0 41 15,-12 0-54-15,-6 0-1 0,-5 0-5 16,-9 0-7-16,-4 5 13 16,-7 2 0-16,-3 0 0 15,1 0-3-15,0 1 4 16,6-5-1-16,10 0 0 16,5-2 0-16,9-1 8 15,6 0-8-15,5 0 1 16,2 0 2-16,2 0-3 15,0 0-1-15,0 0 1 16,0 0-18-16,8 0 18 16,6 0 1-16,5-1-1 15,4-1 25-15,4-1-19 16,0 2-2-16,0-4-4 0,-1 0-6 16,-3 0 5-1,-5-1 1-15,-2-2-6 0,-5-13-27 16,-4 2-135-16,-4-1-456 0</inkml:trace>
  <inkml:trace contextRef="#ctx0" brushRef="#br0" timeOffset="6728.55">20864 8726 909 0,'0'0'356'0,"0"0"-123"16,0 0-96-16,0 0-19 16,0 0 0-16,0 0-55 15,0 0 12-15,0 0-49 16,0 0-15-16,0 0 5 15,10 0-10-15,4 0-6 16,8 0 0-16,5-2 0 16,6 2-1-16,4-3 1 15,3 0 0-15,3-2 9 16,-1 2-9-16,-3 0 0 16,-7-1 0-16,-7 2-6 0,-10 2 5 15,-8 0 1-15,-5 0 0 16,-2 0 15-16,0 0-8 15,-2 0-7-15,-10 0 0 16,-9 0 9-16,-7 6 12 16,-6-1-13-16,-5-1-6 15,-1 1 22-15,2-4-17 16,4-1-7-16,3 0 0 16,4 0 4-16,5 0-4 15,5 0 1-15,5 0 1 16,5 0 17-16,4 0-13 15,1 0-7-15,2 0 1 0,0 0-35 16,0 0 34-16,0 0-16 16,5 0 17-16,9-3 12 15,8 0-12-15,3-1-1 16,6-1 1-16,1 0-3 16,-3 1 3-16,-3-1 0 15,-7 2 0-15,-8 1 9 16,-5 0-8-16,-6 2-1 15,0 0 0-15,-6 0-66 16,-23 0-117-16,2 7-315 16,1-4-103-16</inkml:trace>
  <inkml:trace contextRef="#ctx0" brushRef="#br0" timeOffset="7734.92">20843 8698 811 0,'0'0'292'16,"0"0"-94"-16,0 0-6 16,0 0 17-16,0 0-86 15,0 0-42-15,0 0-55 16,-6-5-16-16,6 5 8 16,0 0-18-16,0 0 0 15,0 0-1-15,0 9 4 16,0 5-3-16,0 3 0 15,0 6 9-15,0 3 5 16,0 0-14-16,0 5 1 16,0 4 12-16,0 4-3 0,0 1-10 15,0 1 0-15,0 1-11 16,0-2 10-16,0-2 1 16,0 2 0-16,0-3 17 15,0 2-11-15,0-3 4 16,0 1-10-16,4 4 10 15,1 0-6-15,-2 5-3 16,1-2-1-16,-2 1 11 16,1 0-11-16,-2-3 0 15,1 2 0-15,-2-4 6 16,0 1-6-16,0-1 1 16,0 1 0-16,0-3 1 15,0 1 9-15,0 1-11 0,0-2 0 16,-2 0 0-1,2-1 6-15,0 2-6 0,0-1 0 16,0 1 0-16,0 0-2 16,0 3 1-16,0 3 1 15,0 3 0-15,0 2-9 16,0-1 9-16,0 0 0 16,0 1-1-16,0-2 9 15,0-1-9-15,0-4 1 16,2-2 0-16,-2 0-4 15,1-3 5-15,1-3-1 16,0-1 0-16,1-1 5 0,2-5-5 16,0-1 0-1,-1-4 2-15,1 0 4 0,1 0-6 16,1-2 0-16,-3 2-1 16,-1-1 3-16,2 4-2 15,-3-2 1-15,1 1-1 16,0-4 13-16,-2-1-13 15,1-7 0-15,-1-4-2 16,-1-2 5-16,2-7-3 16,-2 3 21-16,1-3-21 15,-1 0 25-15,0 0-24 16,0 0-1-16,0 0 0 16,3 0-2-16,-3 0 1 15,0 0 2-15,1 0-1 16,4 0 10-16,1 0-9 0,1-6-1 15,3 2 0-15,3-1-1 16,2 1 0-16,6-2 1 16,2 3 0-16,6 0 29 15,3 1-22-15,0 2 24 16,-2 0-8-16,-5 0-22 16,-7 0 42-16,-5 0-22 15,-5 0-20-15,-5 0 22 16,-2 0-22-16,-1 0-1 15,0 0 0-15,0-2 7 16,2 1-28-16,10-18-10 16,-2 2-172-16,2-6-1258 0</inkml:trace>
  <inkml:trace contextRef="#ctx0" brushRef="#br0" timeOffset="13252.27">31905 8590 743 0,'0'0'283'15,"0"0"-164"-15,0 0-15 16,0 0 22-16,0 0-17 16,0 0-19-16,0 0-24 15,61-8 21-15,-44 8-55 16,3 0 6-16,2 0-16 15,4 0-14-15,-1 0 9 16,2 0-15-16,-3 4-2 16,0 0 13-16,-2-1-13 15,-4 2 0-15,-2-4 0 16,-5 1 6-16,-2 0-6 16,-5-2 1-16,1 1-1 0,-4-1 7 15,1 2-7-15,1 2-1 16,0 1 1-16,3 6-21 15,2 6 21-15,5 5 6 16,1 6-6-16,1 6 13 16,2 4-12-16,-2 5-1 15,2 2 0-15,0 3 6 16,1 0 12-16,-3 0-6 16,1-2-2-16,-1 3 34 15,0-1-43-15,-1 3 23 16,-1 5 43-16,-3 0-67 15,1 4 27-15,-1 0-17 16,1 1-9-16,-2-1 12 0,1-3-5 16,-1-1-8-1,2-2 0-15,0-3 6 0,1 0 3 16,0-3 5-16,0 1 13 16,0-1 23-16,0-2-50 15,0 3 34-15,0-1-27 16,-2 0 5-16,1 4 4 15,-1-2-15-15,2 3 5 16,0 0 29-16,1 1-34 16,1-1 39-16,-1 2-34 15,-1-6 8-15,0 1-2 16,0-3-10-16,-1-4 13 16,-1 0 25-16,-3-1-39 15,1-5 7-15,-2-2-8 0,0-3 0 16,3-1 3-16,-5-4-3 15,2-3 0-15,-1-4 5 16,-2-4-4-16,-2-4-1 16,1-4 0-16,-1-4-4 15,2-3 2-15,-2 1 2 16,-1-2 0-16,0 1 10 16,0-1-8-16,0 0-2 15,0 0 0-15,0 0 0 16,0 0 4-16,0 0-4 15,0 0 0-15,0 0 11 16,0 0-11-16,0 0 0 16,0 0-1-16,-7 0 1 15,-2 0 32-15,-4 1-32 16,-7 2 1-16,-2 0 6 0,-6 1-1 16,-3 1-7-16,-4 0 1 15,-1-2-21-15,-3 0 13 16,-1 0 8-16,3 0 0 15,1 2 6-15,5-2-5 16,2 1-1-16,4-2 0 16,3 1 1-16,4 1-2 15,0-1 1-15,6-2 0 16,0 1 6-16,5-2-5 16,2 1-1-16,2-1 0 15,2 0 0-15,1 0-1 16,0 0 1-16,0 0 0 15,0 0 2-15,0 0-2 0,0 0-1 16,0 0-7-16,0 0-5 16,0 0-2-16,0 0 15 15,3 0-3-15,6 0-6 16,8 0-2-16,9-3 10 16,7-1 1-16,4-3-3 15,6 4 2-15,3 0 1 16,-2 2 0-16,-1-1 6 15,-6 2-4-15,-5 0-2 16,-7 0 0-16,-3 0 0 16,-7 0-1-16,-2 0 1 15,-5-1 0-15,-3 1 5 16,-4 0 3-16,-1 0-8 0,0 0 0 16,0 0-6-1,0 0 4-15,0 0 2 0,-3 0 0 16,-9 0-6-16,-7 0 7 15,-8 0-2-15,-3 0 1 16,-3 0-6-16,2 0-2 16,1 0 9-16,6 1-1 15,6-1 9-15,4 0-3 16,7 0-6-16,4 0 0 16,3 0-2-16,0 0-13 15,0 0 15-15,0 0 0 16,0 0-1-16,8 0-26 0,7 0 27 15,6-3 0-15,6-2 0 16,2 0 0-16,6 1 0 16,-1-4 0-16,2 2 0 15,-4-1 9-15,-2 1-9 16,-5-1 0-16,-2 2 0 16,-5-2 1-16,-4 4 0 15,-7-1-1-15,0 1 0 16,-5 1 9-16,-2 1-9 15,0 1 9-15,0-4-8 16,0 1 14-16,0-3-15 16,0-5 0-16,0-2 0 15,3-2-6-15,-2-2-5 16,2-2 11-16,-1-4 0 0,-2 1-1 16,0-1 1-16,0-4 0 15,0-2 0-15,0-3-9 16,-5-2 0-16,-2-3 9 15,0-2 0-15,1-1-19 16,1 1 13-16,1-1-2 16,-1 1 7-16,0 5-5 15,0 0 5-15,-1-2 1 16,0 2 0-16,-2 1 2 16,1 2-2-16,0 0 0 15,0 4 0-15,1 1-3 16,0 2 3-16,2 3 0 15,-3 2 1-15,1-1 10 16,0 3-10-16,1-5-1 0,-1 0 0 16,-3-2 1-1,3 0-2-15,-1-4 1 0,-2 0 0 16,0 1 3-16,0 1-2 16,0-1-1-16,-1 3 0 15,2-2-10-15,-2 1 4 16,-1-1 6-16,1 2 0 15,-1 0-1-15,0 1-9 16,-2-1 10-16,3 2 0 16,-3-1-12-16,2 1 11 15,-1 0 1-15,2-3 0 16,-1 1 5-16,1 0-4 0,1 0-1 16,1 0 0-1,2 0-9-15,-1 1 9 0,3 0 1 16,-2 1 0-16,1-2 8 15,1 1-8-15,1 0-1 16,-2 3 0-16,2-4-4 16,0 5-2-16,0-1 6 15,0 1 0-15,2 0 6 16,-1-1-5-16,2 0-1 16,0-1 0-16,-1-3-3 15,-1 0 1-15,-1 0 2 16,-1 0 0-16,1 2 10 15,-3 1-9-15,3-1-1 0,0-1 0 16,2 1-12 0,-3-2 4-16,1 1 8 0,0 1 0 15,0 0-10-15,-1 2 11 16,-2 1-1-16,3 1 0 16,-1 1-2-16,-1 1 1 15,2-1 1-15,0 3 0 16,-1-3 2-16,-1 2-1 15,1 1-1-15,1 1 0 16,0 4-9-16,0-1 8 16,0 4 1-16,1 2 0 15,1 0 2-15,-1 1-1 16,2 3-1-16,-1 0 0 16,1 0-11-16,0 0 2 15,0 0 9-15,-2 0-7 0,2 0 6 16,-1 0-31-16,-1 0 14 15,-2 0-13-15,1 0-15 16,0 0 35-16,-3 0-20 16,-2 0 4-16,-3 0 9 15,-3 0-35-15,-2 0 30 16,-1 0-2-16,-3 0-10 16,-6 0 6-16,-2 0 14 15,-5 0 15-15,-3 0-9 16,-1 0 5-16,-2 0-19 15,-1 0-33-15,1 0-13 16,5 0 36-16,2 0 11 16,7 0 22-16,6 0 6 0,5 0 18 15,5 0 0 1,5 0-4-16,0 0-20 0,4 0 28 16,0 0-15-16,0 0 8 15,0 0-5-15,14 0-16 16,7 0 0-16,3 0 0 15,9 0 5-15,7 0-6 16,3 0 2-16,5 0-1 16,0 0 5-16,-2 0-4 15,-7 3-1-15,-6-1 0 16,-11-2-4-16,-8 0 3 16,-9 0 2-16,-5 0-1 0,0 0 0 15,-11 0-2 1,-9 0 2-16,-7 0-1 0,-4 0 23 15,-6 0-22-15,-1 0 0 16,3 0 14-16,0 0-27 16,4 0 13-16,4 0-19 15,6 0-41-15,9-2 60 16,3 2 24-16,5-3-24 16,4 3 1-16,0 0 22 15,0 0-23-15,0 0 0 16,13 0 0-16,4 0 0 15,5 0 2-15,5 0-2 16,4 0 0-16,2 0-1 16,5 0 8-16,0 0-7 0,-4 0 0 15,-1-2 1-15,-5-1 2 16,-4 2-1-16,-7 1-2 16,-4 0 0-16,-7 0 11 15,-3 0-12-15,-1 0 1 16,-1 0 0-16,1 0-6 15,1 1 6-15,0 9 0 16,1 2-7-16,3 5 11 16,2 7-4-16,4 4 0 15,1 4 0-15,1 3 18 16,2 1-16-16,-1-1-2 16,-1 1 0-16,-1 0 5 15,0 0-5-15,-3 1 0 16,-1-2 7-16,1 2-7 0,-4 0 0 15,1 1 0-15,0 3 0 16,0 0 1-16,0 1 1 16,-2 2-2-16,1 1 0 15,-1 0 8-15,-2 2-8 16,1-2 0-16,1-1-1 16,-2-4 2-16,3 0-1 15,-2-1 0-15,3 2 1 16,-1 0 15-16,3-1-7 15,1 0-9-15,-2 1 7 16,1 0-7-16,-2-2 49 16,-2-2-29-16,1-2-4 0,-1 0 7 15,3-1-15 1,-1-1-8-16,-1-2 0 0,2-1 7 16,-2 1-7-16,1-2 1 15,-2 0 10-15,-1 2 26 16,2 1-37-16,-1-2 14 15,0 3-14-15,1 1 8 16,-1-1-8-16,3 1 1 16,-3 0-1-16,2 0 7 15,-1 2 2-15,0-4-9 16,-1 2 0-16,0-1 0 16,-1-3 8-16,0 2-8 15,2-1 1-15,-3-2 13 0,2-2-13 16,-3-2-1-1,0-3 0-15,-1-5 2 0,-1-3 0 16,-1-4 0-16,2-5-1 16,-2-2 3-16,0-3 7 15,0 0-11-15,0 0 1 16,0-3 7-16,0-11 21 16,0-7-29-16,0-7 6 15,0-8-12-15,-5-6 5 16,-1-8-14-16,0-5 2 15,-1-5-30-15,-2-4 41 16,0 1-26-16,3 3 11 16,-3 4 9-16,3 8-5 15,3 9 11-15,0 5 1 16,0 8-7-16,2 5 8 0,-1 5 0 16,1 7 0-1,1 4 21-15,0 3-21 0,0 2 0 16,0 0-1-16,0 9-18 15,0 13 18-15,0 9 1 16,0 7 0-16,4 7 3 16,4 8-3-16,2 3 0 15,0 3 0-15,1 2 1 16,1-2 4-16,-2-6-5 16,-1-3 0-16,1-8 8 15,-2-6-7-15,-2-7-1 16,0-7 0-16,-1-8-1 15,0-3 0-15,-3-4 1 0,-1-1 0 16,1-3 3 0,-2 2-2-16,0-1-1 0,0 1 0 15,0 2 0-15,0-2-1 16,0 0 1-16,0 2 0 16,0-3 9-16,0 0-8 15,0-2-2-15,-5 3 1 16,0 0-1-16,-3-1-1 15,-1 1 4-15,-3 3 11 16,0-2 5-16,0 1-17 16,-4 0-1-16,-2 0 0 15,-4 0 0-15,-2 1-3 0,-1-2 3 16,-2 2 0-16,-2-2 0 16,0 0 3-16,-1-1-3 15,1 0 0-15,2-2 0 16,0 1 2-16,1-2-2 15,0 0 0-15,1 1-1 16,3 0-16-16,2 0 16 16,5 0 1-16,5 0 0 15,2-2-4-15,7-1 4 16,1 1-9-16,0-1-6 16,0 0-48-16,4 0 42 15,10 0 12-15,4 0 9 16,4 0-5-16,4 0 5 15,3 0 0-15,4 0 2 16,3 0 10-16,-2 0 14 0,-1 0 4 16,-2 0-5-16,-4 0 31 15,-7 0-55-15,-4 0 11 16,-7 0-12-16,-4 0 13 16,-4 0-9-16,-1 0 2 15,0 0 2-15,0 0 57 16,-12 0-36-16,-10 0-9 15,-7 3-20-15,-5 1 8 16,-3 1-8-16,1 3 0 16,0-2 0-16,3 0 0 15,6 1-7-15,5-3-1 16,6 2-1-16,7-2-24 16,3-1 32-16,4-2-14 15,2 0-22-15,0 2 24 0,15 0-29 16,6-1 42-16,6 3 0 15,3-2 6-15,-2-2 4 16,-3 0-10-16,-4 1-1 16,-1-2 0-16,-7 0-156 15,-3 0-206-15,-4-2-595 0</inkml:trace>
  <inkml:trace contextRef="#ctx0" brushRef="#br0" timeOffset="29011.67">28622 10517 124 0,'0'0'516'0,"0"0"-324"16,0 0-16-16,0 0 86 15,0 0-101-15,0 0-58 16,-17 0 18-16,17 0-42 15,0 0-6-15,0 0 25 16,0 0-60-16,0 0-2 16,0 0-19-16,0 0-7 15,6-6 17-15,9-1-26 16,6-4-1-16,7 1 15 16,3-1-15-16,4-1 0 15,1 2 0-15,0 4-4 16,-1 1 3-16,-3 3 1 0,-4 2 0 15,-6 0-1-15,-5 10-2 16,-8 7 2-16,-6 0 0 16,-3 6-38-16,0 2 37 15,-12 4 2-15,-8-2 0 16,-3-2 5-16,-1-1-5 16,3-6 0-16,-2-2 0 15,6-5 18-15,5-4-17 16,2-1-1-16,3-5 0 15,4-1 20-15,0 0-20 16,3 0 0-16,0-3-47 16,0-6-45-16,5-3 11 15,9 0-8-15,2 2-10 0,4 1 54 16,1 5 14 0,2 4 31-16,4 0 0 0,-1 1 0 15,3 13 0-15,-2 5 1 16,-2 3 8-16,-4 3 27 15,-6 3-35-15,-8 0 32 16,-4-2 8-16,-3 3 6 16,0-2 24-16,-15-3-34 15,-6 0-6-15,-5-5 49 16,-3-1-78-16,-4-6 20 16,1-5 16-16,-1-6-29 15,3-1 34-15,3 0-19 16,4-10-14-16,4 0 5 15,7-2-15-15,2 4 0 16,5 0-1-16,4 6-23 0,1-1 23 16,0 1-60-16,7 1-30 15,22 0 1-15,-2-1-137 16,-2 0-394-16</inkml:trace>
  <inkml:trace contextRef="#ctx0" brushRef="#br0" timeOffset="29485.67">29261 10606 793 0,'0'0'214'0,"0"0"-106"16,0 0-31-16,0 0 107 15,0 0-112-15,0 0-60 16,0 0 21-16,-65 46-20 16,60-21 24-16,2 5 15 15,3 3-27-15,3 1 5 16,15-1-16-16,9-4-7 16,5-1 21-16,5-9-18 15,1-5-3-15,-2-9 28 16,-1-5-25-16,-6 0 47 15,-3-10 2-15,-5-9-6 0,-5-4 30 16,-7-5-32-16,-2 0-11 16,-7-2 9-16,0-2-38 15,-5 1 14-15,-15 2-10 16,-7 0-6-16,-6 1-7 16,-7 5-2-16,1 6 0 15,-1 5-1-15,4 10-1 16,3 2-27-16,3 7 3 15,7 14-18-15,4 4 7 16,5 4-50-16,9 12-210 16,5-11-275-16,0-3-400 0</inkml:trace>
  <inkml:trace contextRef="#ctx0" brushRef="#br0" timeOffset="29890.42">29687 10542 1126 0,'0'0'300'16,"0"0"-209"-16,0 0-90 15,0 0 30-15,0 0 46 16,0 0 3-16,89-14 18 15,-61 11-75-15,-2 0-2 16,-4 0-21-16,-4 1 16 16,-7 0-16-16,-3 2 0 15,-8 0-116-15,0 0-115 16,-10 0-363-16,-4 4-181 0</inkml:trace>
  <inkml:trace contextRef="#ctx0" brushRef="#br0" timeOffset="30340.6">29663 10559 421 0,'0'0'622'16,"0"0"-547"-16,0 0 9 15,0 0 61-15,0 0-57 16,0 0-21-16,-39 84-25 16,39-70-24-16,0 0 30 15,7-3-22-15,8-1-16 16,3-3 16-16,5-2-20 15,2-1-6-15,2-2 0 16,1-1 9-16,0 2-10 0,-2 1 1 16,1 1 0-1,-3 4 6-15,-2 5-6 0,-6 1 0 16,-1 4 0-16,-7 6-2 16,-5 0 2-16,-3 3 1 15,0 0 6-15,-8 0 22 16,-8-4-23-16,-4-4 1 15,-2-1-7-15,-2-7 9 16,-3-6 12-16,-1-6 18 16,-2 0-5-16,2-9 17 15,2-5-51-15,1-5 13 16,4 4 5-16,8 0-18 16,4 6 38-16,4 4-32 15,4 2-6-15,1 3 0 16,0 0-32-16,0 0-49 15,0 0 8-15,0 8-90 0,5 1-222 16,2-2-634-16</inkml:trace>
  <inkml:trace contextRef="#ctx0" brushRef="#br0" timeOffset="32858.18">30222 10928 1219 0,'0'0'182'0,"0"0"-116"16,0 0-52-16,0 0-4 0,0 0 14 15,0 0-17-15,0 0-4 16,-25 49-3-16,25-47 1 16,0 1-3-16,0-3 3 15,0 0-1-15,0 0 16 16,0 0-6-16,0 0-10 15,0 0 0-15,-3-1-30 16,-3-5 12-16,0-2-20 16,0 1 32-16,0 2-4 15,-2 5 0-15,1 0 9 16,1 0-15-16,-2 0 16 16,2 6 3-16,0 5 4 15,-1 1 21-15,3 1 21 16,1-2-34-16,1-1 10 0,2-3-15 15,0-2-2-15,0-3 6 16,12-2-14-16,1 0-30 16,0-5-327-16</inkml:trace>
  <inkml:trace contextRef="#ctx0" brushRef="#br0" timeOffset="33328.76">30339 10639 575 0,'0'0'125'15,"0"0"-11"-15,0 0 142 16,-32 93-68-16,26-57-62 15,5 1-12-15,1-3-37 16,1 0-19-16,15-5-3 16,4-5-49-16,5-6 19 15,2-5-5-15,0-6-8 16,0-7 54-16,0 0-8 16,-4-6 32-16,-3-10-8 15,-1-6-50-15,-5-4 15 0,-3-5-18 16,-6-5-27-1,-5-3 20-15,0-2-11 16,-6-2-9-16,-12 4 16 0,-2 0 1 16,-5 6 24-1,0 3 10-15,-2 9-34 0,2 3 2 16,1 8-21-16,2 7-25 16,2 3 24-16,0 6-39 15,-1 13 14-15,4 8-20 16,4 3-18-16,10 14-40 15,3-9-392-15,0-4-402 0</inkml:trace>
  <inkml:trace contextRef="#ctx0" brushRef="#br0" timeOffset="33801.8">30762 10764 1452 0,'0'0'288'16,"0"0"-227"-16,0 0 86 16,0 0-33-16,0 0-14 15,0 0-1-15,13-74-78 16,-17 66-2-16,-11 2-19 16,0 2 7-16,-6 4-1 15,-1 0-6-15,1 4-18 16,0 12 3-16,3 2-20 15,6 2 34-15,3 2-13 0,8-1-39 16,1-5 32-16,0-3-12 16,12-2 13-16,3-5 9 15,4-3-1-15,-1-3-4 16,0 0-9-16,-2-3-3 16,-4 0 28-16,0 0 0 15,-1 3 0-15,-2 6-1 16,1 21-1-16,0 12 2 15,-1 24 6-15,-2 22-5 16,-3-3 46-16,-3-8-22 16,-1-14-6-16,2-20 31 15,-1 6-35-15,1-3 9 16,-2-10-24-16,0-9 7 0,0-8-26 16,0-9 18-1,3-7-58-15,-2-14-101 0,4-5-401 0</inkml:trace>
  <inkml:trace contextRef="#ctx0" brushRef="#br0" timeOffset="34058.15">30896 10464 1500 0,'0'0'232'0,"0"0"-213"16,0 0-19-16,0 0 0 0,0 0 24 16,24 99-13-16,-12-48 19 15,2 0-21-15,0-1 1 16,-2-4 1-16,0-8-11 16,-6-5 1-16,-1-9-1 15,-5-5-41-15,0-8-271 16,0-6-496-16</inkml:trace>
  <inkml:trace contextRef="#ctx0" brushRef="#br0" timeOffset="34276.01">30837 10376 1729 0,'0'0'223'0,"0"0"-148"15,0 0-58-15,0 0-4 16,100-26 25-16,-57 20-36 16,0 2 14-16,1 2-16 15,-5-1-1-15,-6-1-15 16,-4 3-18-16,-11-1-211 16,-8 0-453-16</inkml:trace>
  <inkml:trace contextRef="#ctx0" brushRef="#br0" timeOffset="34463.51">30895 10464 202 0,'0'0'1250'0,"0"0"-1113"16,0 0-47-16,0 0 68 16,0 0-79-16,0 0-3 15,0 0-46-15,106 31-22 16,-72-28 3-16,2-1-11 15,2-2-95-15,-9 0-217 16,-10 0-844-16</inkml:trace>
  <inkml:trace contextRef="#ctx0" brushRef="#br0" timeOffset="34800.31">31148 10771 363 0,'0'0'536'0,"0"0"-448"15,0 0 85-15,0 0 7 16,0 0-65-16,99 2-60 16,-71-15-28-16,-2-4 80 15,-4-2-71-15,-6-2-14 16,-5 2 6-16,-7-1-27 16,-4 3 62-16,-1 2 17 15,-16 7-31-15,-2 5 27 16,-7 3-64-16,0 5-11 15,-3 12 12-15,3 7-2 16,2 1-11-16,7 3 8 16,5-1 2-16,8 2 36 0,4-3-23 15,0-4-1-15,9 0-3 16,7-7-19-16,6-3-1 16,4-5-37-16,11-7-40 15,-6-2-101-15,-2-11-555 0</inkml:trace>
  <inkml:trace contextRef="#ctx0" brushRef="#br0" timeOffset="35296.1">31619 10397 1326 0,'0'0'250'0,"0"0"-158"16,0 0 25-16,0 0 16 16,0 0-70-16,0 0-48 15,0 0-11-15,-72 36 3 16,53-3-7-16,2 6 15 16,3 7-15-16,7 2 51 15,7 1-33-15,0-3 5 16,13-3 5-16,7-6-26 15,5-9 14-15,5-8-16 16,0-6 1-16,1-11 14 16,2-3-13-16,0-5-2 15,-3-15 0-15,-2-6 0 16,-4-8 0-16,-7-6-13 0,-4-5-25 16,-9-3 20-16,-4-3-19 15,0 5 15-15,-3 5 21 16,-6 11-21-16,1 14 22 15,-2 12 0-15,1 4 4 16,-3 19-18-16,-1 13 8 16,1 9 6-16,2 7 33 15,7 2-31-15,3-2 18 16,0-4-20-16,8-5 0 16,6-5-9-16,7-8-103 15,-5-7-192-15,-1-10-423 0</inkml:trace>
  <inkml:trace contextRef="#ctx0" brushRef="#br0" timeOffset="35732.64">31899 10704 637 0,'0'0'636'16,"0"0"-566"-16,0 0-27 16,0 0 21-16,0 0 57 15,94-14 6-15,-74 25-60 16,0 3 28-16,-1 6-21 15,-4 1 45-15,-3-1-31 16,-11 3-67-16,-1 0 45 16,-7-2-11-16,-14-1-40 15,-3-3 23-15,-1-5-29 0,1-2-7 16,8-6 17 0,1-2-18-16,6-2-2 0,4 0-19 15,5-5-55-15,0-6 27 16,3-1-22-16,15 0 0 15,5 2 34-15,2 5-18 16,3 3 42-16,1 2 11 16,-2 5-9-16,-1 14 9 15,0 5 2-15,-8 5 7 16,-4 4 50-16,-7 1-15 16,-7-1 35-16,0-2-9 15,-13-5-39-15,-10-1 29 16,-3-3-44-16,-5-3 1 15,0-6 3-15,-2-4-19 16,-2-6-31-16,-15-3-65 0,8-8-123 16,4-4-652-16</inkml:trace>
  <inkml:trace contextRef="#ctx0" brushRef="#br0" timeOffset="36649.19">27004 10159 725 0,'0'0'186'0,"0"0"-124"16,0 0 53-16,0 0-20 15,0 0-69-15,0 0 18 16,0 0 11-16,-19 92 40 16,19-44 7-16,3 36-50 0,13 37 101 15,3 20-61-15,1 7-42 16,-4-8 16-16,-3-23-46 16,-4-13 8-16,-5-22 19 15,1-22-41-15,-4-17 10 16,-1-3 12-16,0 6-14 15,0 5 20-15,0 2-26 16,3-9 2-16,-2-9-1 16,3-11-8-16,-3-12-1 15,1-6 0-15,-1-6-32 16,5-20-3-16,-1-6-173 16,-1-7-584-16</inkml:trace>
  <inkml:trace contextRef="#ctx0" brushRef="#br0" timeOffset="37698.33">27082 10213 586 0,'0'0'152'15,"0"0"-54"-15,0 0 126 16,0 0-108-16,0 0-5 16,82-35-37-16,-58 30-19 15,-1-2 6-15,4 5-32 16,-1-2 16-16,4 3 31 16,1-1-35-16,2 1 10 15,3-1-9-15,3 2-18 16,0 0 24-16,3 0-31 0,0 0 1 15,3 0 25-15,0 0-33 16,1 0 10-16,3 0-20 16,2 0 15-16,0 0-5 15,1 0-4-15,2 0-4 16,-2-5 11-16,0 3-6 16,-1-1-7-16,-2 1 0 15,2-1 2-15,6-1 17 16,4 1 18-16,3-3-6 15,5 0 0-15,0 1-25 16,-1-3 7-16,-1 2-1 16,-3 1-12-16,-1-1 23 15,-1 2-15-15,0 0-8 0,-3-1 0 16,1 2 4 0,-3 0-4-16,-2 0 0 0,-2 0 10 15,-2 0-17-15,0 1 7 16,1-1 0-16,-3 2 0 15,2-1 10-15,-2-1-10 16,1 2 0-16,0-1 0 16,2-1 2-16,3 1-2 15,-1-1 0-15,3-1 0 16,0 1 1-16,-1 1-1 16,2-3 0-16,-1 5 1 15,0 0 6-15,-2 0-7 0,0 0 0 16,0 0-6-1,2 0 8-15,0 5-2 0,-1 0 0 16,0 2 6-16,0 0-6 16,3 0 0-16,-3 0 0 15,-1 0-6-15,2-1 3 16,1 3 3-16,-1-3 0 16,0 1 0-16,1 0 5 15,0 0-5-15,0 0 0 16,-1 0-1-16,-1 1 3 15,1-3-2-15,-4-1 0 16,0 1 0-16,1-5-3 16,-4 2 3-16,-2-2-6 15,0 0-3-15,-5 0-15 16,-3 0 14-16,-4 0 10 0,-6 0 0 16,-3 0-6-1,-5 0 6-15,-1 0-6 0,-2 0-41 16,7 0-121-16,-8-2-132 15,-1-1-370-15</inkml:trace>
  <inkml:trace contextRef="#ctx0" brushRef="#br0" timeOffset="39200.22">32079 10086 409 0,'0'0'266'15,"0"0"-181"-15,0 0 3 16,0 0-46-16,0 0 29 16,0 0 37-16,0 0-28 15,-6 49 8-15,6-32-27 16,6 4 1-16,2 1 21 16,1 5-55-16,2 7 17 0,3 4 10 15,1 6-17-15,1 4 26 16,2 8-39-16,-1 0-11 15,2 4 12-15,-1-1-18 16,0-2-4-16,1-1-4 16,-2 2 7-16,2-2 11 15,0-3 73-15,-2 0-33 16,-1-2-9-16,-1-3-30 16,-2-1 1-16,-1-4-18 15,-1 0 13-15,-2-4-15 16,-2-5 1-16,-1 0-1 15,-3-1 11-15,0-3-5 16,-1-2-6-16,-1-3 0 0,1-3-2 16,-2-5 1-16,0-5 1 15,0-3 0-15,0-3 10 16,0-4-2-16,0-2-8 16,0 0 0-16,0 0 0 15,0 0-3-15,0 0 3 16,0 0-10-16,0 0 8 15,0 0-39-15,0 0 7 16,0 0-7-16,0 0-23 16,0 0 52-16,-2 0-7 15,-4 0 19-15,-1 2-10 16,-2 1 9-16,-5-1 1 16,2 1 0-16,-1 0-6 0,-2 1 4 15,-3-1 2 1,0 1 0-16,-3-1 7 0,-1-2-7 15,-2 1 0-15,0 1 0 16,-4 0 1-16,-4-1 2 16,-2 1-2-16,-3 0-1 15,-2-3 8-15,0 2-7 16,-1-1-1-16,1 0 0 16,1 1 1-16,-3-2 10 15,-2 0-9-15,-3 0 4 16,-5 3 10-16,-4-3-15 15,-3 0-1-15,-3 0 0 16,-2 0 0-16,0 0 0 16,1 0 0-16,0 0 0 15,1 0 6-15,2 0-4 0,1 0-2 16,-1 0 0-16,3 0-2 16,-1 0 1-16,5 0 1 15,-2 0 0-15,0 0 8 16,5 0 2-16,-2 0-10 15,2 0 0-15,1 0 1 16,-1 0-1-16,-1-3 0 16,0 3 0-16,-3-3 2 15,-4 0-1-15,-3 3-1 16,-2-6 0-16,-2 4 2 16,-1-1-2-16,3 0 16 15,2 0 16-15,3 3-4 0,1-3-21 16,-1 0-7-16,1 1 0 15,-2 0 1-15,0-1 1 16,-3 1-1-16,0 0-1 16,0-1 14-16,0 1-2 15,1 0 7-15,2 2-6 16,1 0-7-16,-1 0 10 16,0 0-15-16,0 0 13 15,-2 0 19-15,-1 0-27 16,1 0 1-16,2 0-7 15,2 0 7-15,3 0 2 16,3 2-9-16,-1 0 1 16,3 1 11-16,-4-3-11 0,0 0-1 15,-1 0 0-15,0 0 0 16,-2 0 10-16,-2 0-10 16,2 0 0-16,-2 0 0 15,2 3 9-15,-3 1-9 16,1 0 0-16,0 2 0 15,2 0-10-15,2-1 11 16,3 1-1-16,3 0 0 16,3 0 4-16,7 1-4 15,3-3 0-15,6 2 1 16,5-2-6-16,4-1 5 16,5-1 0-16,4 1 2 15,4-1 8-15,3-2-20 0,1 2 4 16,2 4-93-1,0-1-145-15,0 1-363 0</inkml:trace>
  <inkml:trace contextRef="#ctx0" brushRef="#br0" timeOffset="152985.87">29406 11579 669 0,'0'0'199'0,"0"0"-95"16,0 0 28-16,0 0-8 15,0 0-15-15,0 0-35 16,-12-8-14-16,12 6 37 0,-1 1-29 16,-1 1 29-16,2-1-24 15,-1 1-37-15,-1 0 33 16,2 0-32-16,-1 0-14 16,1 0 15-16,0 0-32 15,-2 0-1-15,2 0-5 16,-1 8 0-16,1 13 1 15,-2 12 1-15,2 10-2 16,0 11 29-16,0 5-19 16,2 0-5-16,2 1-5 0,-1-4 7 15,0-5 2 1,-1-6-8-16,-2-5 0 16,0-5 23-16,0-6-24 0,0-7 0 15,0-7 0-15,0-5 4 16,0-6-17-16,0-4 13 15,0 0-19-15,0 0 3 16,0-13-109-16,8-22-145 16,3 3-285-16,0-2-26 0</inkml:trace>
  <inkml:trace contextRef="#ctx0" brushRef="#br0" timeOffset="153332.56">29643 11618 1008 0,'0'0'197'0,"0"0"-136"16,0 0 46-16,0 0 18 16,0 0 16-16,0 0-52 15,0 0-57-15,0-8-6 16,0 11-16-16,0 16-10 15,3 10 48-15,0 15 12 16,0 8 8-16,2 10-36 16,-2 3-20-16,0 1 43 15,0-4-36-15,0-3-7 16,0-9-2-16,-1-8-2 0,-2-7-8 16,0-5 0-1,0-7-11-15,0-5 4 0,0-4-27 16,0-4-58-16,0-6-139 15,0-2-257-15,-4-2-223 0</inkml:trace>
  <inkml:trace contextRef="#ctx0" brushRef="#br0" timeOffset="153654.29">29169 12075 1098 0,'0'0'237'0,"0"0"-147"15,0 0 44-15,0 0-25 16,0 0-10-16,0 0-45 16,0 0-48-16,21 13 48 15,7 9 17-15,6 8 10 16,7 3-12-16,1 4-45 15,2 0 22-15,-2-4-2 16,-2-1-32-16,-6-5 18 16,-1-7-30-16,-4-3 0 15,-5-5-1-15,1-8-67 16,-3-4-34-16,8-12-117 16,-6-10-289-16,-6-3-704 0</inkml:trace>
  <inkml:trace contextRef="#ctx0" brushRef="#br0" timeOffset="153873.97">29846 12031 1144 0,'0'0'269'16,"0"0"-193"-16,0 0-69 16,0 0 53-16,0 0 45 15,-33 84 25-15,13-39-34 16,-2-1-68-16,2 2 14 15,-1-5-21-15,6-6-20 16,4-7 17-16,3-4-18 16,5-5-22-16,-3 1-75 0,3-4-186 15,-4-5-438-15</inkml:trace>
  <inkml:trace contextRef="#ctx0" brushRef="#br0" timeOffset="154474.06">28395 12749 1136 0,'0'0'221'15,"0"0"-119"-15,0 0 45 16,0 0 15-16,0 0-35 15,0 0-93-15,0 0-26 16,-3 17-8-16,3 14 2 16,0 10 27-16,0 10-7 15,0 5 6-15,0 2 4 16,7-2-32-16,-2-2 9 16,-1-8-9-16,1-4 0 15,-2-9 1-15,0-7-1 0,0-8-11 16,-2-6-2-1,-1-5-77-15,2-7-71 0,-2 0-65 16,0-9-151-16,0-6-389 16</inkml:trace>
  <inkml:trace contextRef="#ctx0" brushRef="#br0" timeOffset="155014.62">28296 12775 538 0,'0'0'146'0,"0"0"-103"0,0 0 2 16,0 0 114-16,0 0 23 15,0 0-53-15,108-63-4 16,-75 63-67-16,1 0 7 15,3 4-4-15,-1 15 7 16,-1 6 8-16,-3 5-16 16,-8 4-12-16,-3 1-7 15,-9 3-15-15,-6 1-1 16,-6 0 8-16,-7 3-33 16,-16 2 17-16,-9-1-16 15,-4-4 13-15,-3-6-3 16,1-4-10-16,2-7-1 15,5-5 0-15,6-7 1 16,7-6 6-16,6-4-7 16,4 0 0-16,6-7-1 0,2-7-59 15,0-1 39-15,7-2 2 16,5 5 16-16,3 1 3 16,0 5 0-16,2 4 13 15,3 2 27-15,1 0-24 16,0 7 7-16,0 8-12 15,-2 1-10-15,0 1 29 16,-1-2-30-16,2-1 6 16,-1-1-6-16,-1-6-4 15,3-2 3-15,7-5-97 0,-4 0-217 16,-7 0-410-16</inkml:trace>
  <inkml:trace contextRef="#ctx0" brushRef="#br0" timeOffset="156079.87">28816 13249 814 0,'0'0'356'16,"0"0"-268"-16,0 0-56 16,0 0 15-16,0 0-27 15,0 0 19-15,0 0-25 16,0 0-13-16,0 0 10 15,0 0-10-15,0 0-1 16,0 0 0-16,0 0 2 16,0 0 9-16,0 0-11 15,0 0 1-15,0 0 18 16,0 0-11-16,0 0-8 16,0 0 0-16,0 0 6 15,0 0 9-15,0 0-14 0,0 0 10 16,0 0 24-16,0 0-33 15,0 0 15-15,0 0-4 16,0 0-4-16,0 0 2 16,0 0-11-16,0 0 0 15,0 0-4-15,8 0 15 16,3 0-11-16,2 0 0 16,2 0 1-16,0-2 10 15,1-8 21-15,0-2-13 16,-2-5 5-16,-3 0-23 15,-4-3-2-15,-2-1-5 16,-5 1-28-16,0 0 34 16,-9 2-11-16,-6 2 11 15,-3 5-9-15,0 7 3 0,-1 4-1 16,-2 0-2 0,1 14-1-16,1 9 10 0,1 7 0 15,6 4 0-15,6 2 27 16,6 2-26-16,0-1 38 15,8-3 5-15,12-5-22 16,6-5 16-16,2-9-22 16,3-6-3-16,2-9 9 15,-1 0-15-15,-4-12-4 16,-4-8-3-16,-3-8 0 16,-5-6-10-16,-5-2-15 15,-4-1 10-15,-4 1 9 0,-1 3-27 16,-1 10 24-16,-1 6 0 15,4 10-16-15,-1 7 15 16,2 7-3-16,3 17 13 16,-1 6 57-16,2 7-22 15,0-2-3-15,0-3-7 16,-2-7-10-16,2-7 23 16,-3-5-28-16,-1-7-4 15,-1-5 13-15,-1-1-13 16,0-7-5-16,3-15-1 15,0-7-12-15,0-8 2 16,0-4-31-16,2 2-41 16,2 6-5-16,0 7 14 15,5 10 53-15,-1 13 8 16,0 3 5-16,1 17 7 0,0 13 56 16,0 6 4-16,-3 1 3 15,2-3-47-15,-2-4 1 16,2-7-17-16,12-9-16 15,-7-6-166-15,1-8-630 0</inkml:trace>
  <inkml:trace contextRef="#ctx0" brushRef="#br0" timeOffset="156688.79">29652 13073 1564 0,'0'0'217'0,"0"0"-189"0,0 0-1 16,0 0 39-16,-98 5-13 16,72 7-5-16,4 8-37 15,4 5-2-15,6 5 25 16,6 3-26-16,6-1 3 16,0-2-11-16,9-5 11 15,11-6-11-15,3-9 0 16,2-7 1-16,1-3-2 15,0-9 1-15,-3-16-9 16,-2-7-9-16,-6-9-22 16,-4-4 39-16,-6-5-5 15,-5-4 6-15,0 2-5 0,-2 1 5 16,-7 7-8-16,-2 10 8 16,2 12-3-16,2 14-10 15,2 8 13-15,1 16-5 16,-1 23-5-16,2 21 20 15,3 1 15-15,0 5 3 16,5-3-28-16,12-14 32 16,6-2-24-16,6-15-8 15,0-7 15-15,3-14-14 16,-1-9-1-16,-1-2 0 16,-2-21 5-16,-2-8-19 15,-6-12 3-15,-6-4-16 16,-7-2 20-16,-5 2-34 0,-2 9 31 15,0 10 9 1,0 14-22-16,0 12 21 0,0 7-16 16,0 24 18-16,0 8 44 15,0 5-29-15,6 1 12 16,4-5-27-16,7-8 2 16,2-6 5-16,2-12-7 15,-2-7-41-15,5-11-81 16,-6-16-460-16,-6-3-678 0</inkml:trace>
  <inkml:trace contextRef="#ctx0" brushRef="#br0" timeOffset="156832.32">29922 12959 1347 0,'0'0'700'0,"0"0"-677"0,0 0-21 15,0 0-4-15,0 0-24 16,0 0-6-16,0 0-172 15,0 48-135-15,12-38-545 0</inkml:trace>
  <inkml:trace contextRef="#ctx0" brushRef="#br0" timeOffset="157522.21">30140 13073 1415 0,'0'0'209'16,"0"0"-140"-16,33 86-49 0,-18-44 36 15,0 1 91 1,-5-2-70-16,0-2-37 0,-4-10-12 16,-3-10-26-16,0-5-2 15,-1-11 0-15,0-3 1 16,-1 0 11-16,1-19-12 16,1-8-27-16,1-9 25 15,3-3-51-15,-1-4 5 16,2 5-4-16,-1 3-49 15,4 12 65-15,-2 9 14 16,0 12 22-16,1 2-6 16,-3 24 12-16,3 13 38 15,-3 7 23-15,3 4-22 16,1-3 26-16,4-7-34 0,-2-8-14 16,2-9 10-16,0-10-31 15,1-8 5-15,-1-3-6 16,0-12-1-16,0-13 12 15,-2-9-12-15,-2-12-36 16,-5 0 34-16,-3-3-19 16,-1 6 20-16,-2 7 0 15,0 11-2-15,0 11-10 16,1 14 13-16,1 5-7 16,-1 19 7-16,1 11 1 15,-1 6 25-15,5 0-8 16,1-3-17-16,4-9 19 15,2-5-7-15,2-9 12 16,3-7-7-16,-1-8-9 16,2 0-3-16,0-12-6 0,-1-11 0 15,-2-6-4-15,-2-2 4 16,-5-5-9-16,-3-1 0 16,-5 4-22-16,-1 3 24 15,0 10 6-15,0 11-1 16,0 9-7-16,0 15-5 15,0 19 14-15,2 9-2 16,5 6 9-16,4-3-4 16,4-6-2-16,3-8-1 15,2-15 13-15,4-10-13 16,6-19-9-16,-5-15-254 16,-8-7-845-16</inkml:trace>
  <inkml:trace contextRef="#ctx0" brushRef="#br0" timeOffset="157673.17">30772 12841 1788 0,'0'0'196'0,"0"0"-196"16,0 0-8-16,0 0 8 16,0 0-12-16,-11 84-9 15,25-59-245-15,0-6-594 0</inkml:trace>
  <inkml:trace contextRef="#ctx0" brushRef="#br0" timeOffset="158250.07">31108 13222 1194 0,'0'0'139'16,"0"0"-129"-16,0 0 12 15,3-88 49-15,-8 60 30 16,-9 1-34-16,0 5-35 16,-2 8-7-16,2 10-18 15,0 4 11-15,2 16-18 16,1 18-4-16,2 7 4 16,6 8 20-16,3-2 20 0,0-2 11 15,8-5-36-15,10-10 15 16,1-8-30-16,2-10 13 15,3-8-11-15,-1-4-2 16,3-10 1-16,-2-15 5 16,-3-5-5-16,-1-7-1 15,-3-4 6-15,-1 1-6 16,-2 6 22-16,-2 6-22 16,-2 15 0-16,-2 10-2 15,-1 6-8-15,-1 23 10 16,-2 8 9-16,1 4-8 15,1 0 43-15,1-4-15 16,1-6-7-16,1-6 8 16,0-10-24-16,1-7-3 15,-1-5-3-15,2 0 8 0,3-20 3 16,2-7-11-16,1-7-23 16,1-6 22-16,-1 2-15 15,0 4 10-15,-1 11-16 16,0 10-37-16,-3 13 8 15,2 5 21-15,-1 23 30 16,0 6-11-16,0 4 8 16,4-1-3-16,4-8-147 15,-1-12-113-15,-3-8-700 0</inkml:trace>
  <inkml:trace contextRef="#ctx0" brushRef="#br0" timeOffset="158482.14">31755 12501 1174 0,'0'0'235'0,"5"112"-138"16,10-7 101-16,0 15-14 15,3-7-64-15,-5-27-64 16,-1-28-14-16,-5-18-33 15,1-6-7-15,-2 1-2 16,0-2-65-16,-6-2-146 16,0-11-422-16,-7-11-371 0</inkml:trace>
  <inkml:trace contextRef="#ctx0" brushRef="#br0" timeOffset="158835.11">31811 13168 1657 0,'0'0'244'16,"0"0"-243"-16,100-16 0 15,-48 10 15-15,1-2-15 16,0 2 38-16,-1-3 9 16,-5-1-36-16,-6 1 24 15,-11 1-36-15,-10 4 1 16,-10 4-1-16,-9 0-13 16,-1 21 13-16,-6 11 0 15,-7 7 0-15,2 6 4 0,8 1-2 16,3 0-2-16,9-9 0 15,18-6-6-15,6-7 6 16,8-12 0-16,1-9 0 16,0-3-1-16,-2-14 14 15,-7-13-13-15,-9-7 18 16,-11-5 20-16,-8-4 58 16,-5 1-22-16,-14 1-2 15,-17 5 26-15,-9 9-73 16,-6 8-25-16,-8 14-15 15,-21 16-99-15,13 14-34 16,5 3-357-16</inkml:trace>
  <inkml:trace contextRef="#ctx0" brushRef="#br0" timeOffset="159515.81">28706 13665 1038 0,'0'0'255'16,"0"0"-193"-16,0 0-46 15,0 0 58-15,0 0 6 16,0 118 17-16,0-59-14 15,6 8-14-15,2 2-8 16,0-8-46-16,2 5-2 0,-3-5-13 16,-1-3-6-16,-1-10-43 15,-5 0-179-15,0-16-275 16,0-9-95-16</inkml:trace>
  <inkml:trace contextRef="#ctx0" brushRef="#br0" timeOffset="160179.51">28650 14130 954 0,'0'0'508'16,"0"0"-508"-16,0 0 25 16,0 0-9-16,0 0 93 0,91 29-6 15,-46-22-4-15,7-5-50 16,1-2-8-16,1 0-4 15,-7-2-36-15,-7-10 13 16,-9-3-14-16,-7-2 0 16,-8 0 15-16,-10-1-14 15,-6 1-1-15,0 1 0 16,-10 4-1-16,-8 4 1 16,-3 7 0-16,0 1 8 15,0 13-25-15,4 12 17 16,4 11 0-16,7 7 0 15,6 5 9-15,2 2 14 16,20-6-7-16,10-3-15 16,5-12 19-16,6-9-19 0,6-11-1 15,-2-9 0-15,0 0-10 16,-3-22 4-16,-7-7-11 16,-7-9-39-16,-11-1 19 15,-6-2-8-15,-8 4 38 16,-5 6 6-16,0 6 2 15,0 11 16-15,0 8 1 16,-1 6-15-16,-3 13 0 16,1 16-3-16,3 8 0 15,0 4 0-15,5 2 9 16,12-7-8-16,5-6-1 0,3-9 1 16,4-8 9-16,0-10-9 15,1-3-1-15,-2-11 0 16,-3-13 1-16,-5-9 11 15,-5-2-1-15,-9-3 16 16,-6-1 26-16,0 3-23 16,-16 4 16-16,-7 6 8 15,-5 8-23-15,-5 5 18 16,-7 10-36-16,-3 3-11 16,-3 9-4-16,-1 11-58 15,-6 18-19-15,12-7-137 16,11-3-485-16</inkml:trace>
  <inkml:trace contextRef="#ctx0" brushRef="#br0" timeOffset="160685.01">29636 13872 1633 0,'0'0'309'0,"0"0"-268"16,0 0-19-16,0 0 10 0,-6-87-1 16,15 56 10-16,6 1-32 15,0 0-2-15,0 7 2 16,-3 3-9-16,-4 7-1 16,-2 8-6-16,-3 5-72 15,-3 13-116-15,0 11-63 16,0 2-313-16</inkml:trace>
  <inkml:trace contextRef="#ctx0" brushRef="#br0" timeOffset="161247.44">29849 14071 971 0,'0'0'187'0,"0"0"-129"16,0 0-35-16,0 0 113 15,7 95-14-15,-1-59-29 16,4 3 8-16,0 2-17 16,3-5-43-16,1-4 5 15,1-7-35-15,-3-7 4 16,-1-8-8-16,-5-5 2 15,-3-5-3-15,-1 0 22 16,-2-17 6-16,0-7-4 16,0-5-30-16,-6-5 0 15,-4-1 0-15,1 1 6 16,3 4-5-16,1 5-1 16,5 2 0-16,0 5-7 0,0 4 7 15,6 2-3-15,6 2-3 16,3 0 5-16,2 4 1 15,2 0 0-15,2 1 0 16,-2 5 0-16,0 0 0 16,1 0-9-16,-4 13 8 15,-1 6 0-15,-3 7 1 16,-1 5 0-16,-3 5 0 16,-2 2 22-16,1 0-15 15,-1-2-1-15,4-5-6 0,2-6 14 16,6-6-11-1,1-10 5-15,5-6 3 0,4-3 7 16,2-4-11-16,0-15-14 16,3-17-31-16,-9 3-192 15,-8 2-334-15</inkml:trace>
  <inkml:trace contextRef="#ctx0" brushRef="#br0" timeOffset="161413.82">30157 13922 1809 0,'0'0'310'0,"0"0"-257"0,0 0-22 15,0 0-31 1,0 0-2-16,0 0-17 0,0 0-63 16,29 45-141-16,-6-25-739 15</inkml:trace>
  <inkml:trace contextRef="#ctx0" brushRef="#br0" timeOffset="161975.53">30589 14096 1557 0,'0'0'297'0,"0"0"-297"16,0 0 0-16,0 0 35 15,0 0 82-15,-76 91-51 0,64-60-21 16,6 3-17-16,4 3-15 16,2 1 11-16,6-3-23 15,14-4-1-15,5-6 8 16,7-6-7-16,4-9-2 16,3-9-13-16,0-1-29 15,2-14 7-15,-4-10-26 16,-4-7 17-16,-5-6 43 15,-8-1-4-15,-4 0 6 16,-7 1 1-16,-5 6 0 16,-2 8 25-16,-2 7-19 15,0 6 10-15,0 10 8 0,0 0-25 16,-5 8-7 0,-1 17-8-16,2 7 15 0,4 6 2 15,0 2-2-15,7 1-25 16,16-5 8-16,3-8-99 15,7-8-61-15,0-10 44 16,3-10 86-16,-3 0 47 16,-3-16 1-16,-4-9 9 15,-3-6 98-15,-10-2 46 16,-4-2-6-16,-7 1-41 16,-2 2-50-16,-5 1 36 15,-14 3-3-15,-8 5-10 16,-6 6-28-16,-4 7-52 15,-2 10-4-15,-1 0-47 16,-20 22-74-16,11 3-35 0,6-1-361 0</inkml:trace>
  <inkml:trace contextRef="#ctx0" brushRef="#br0" timeOffset="169619.71">29919 12729 597 0,'0'0'136'15,"0"0"-90"-15,0 0 58 16,0 0 3-16,0 0-39 16,0 0-40-16,0 2-27 15,0-2 25-15,0 0-13 16,0 1 6-16,0 2 17 15,0 0-17-15,5 0-2 16,-1 2 1-16,1-5-11 0,-1 2 22 16,-1-1-6-16,0-1 23 15,1 0 2-15,-4 0-20 16,2 0 15-16,-2 0-12 16,0 0-21-16,0-1 21 15,0-1-10-15,0-1-12 16,0-1 1-16,0 3-10 15,-2 1 0-15,-2 0 0 16,3 0-3-16,-2 0-9 16,1 3 12-16,-1 5 0 15,3 3-1-15,0 1-8 16,0 0 9-16,0-2 0 0,2-1 1 16,5-3-7-16,2-4 3 15,-1-2-9-15,-1 0 11 16,-1-2-17-16,0-7 17 15,-3-2 1-15,-2-1 0 16,-1 0 3-16,0 0-3 16,0 2 0-16,-1-1 6 15,-6 5 1-15,2 2 5 16,2 3-5-16,-1 1-5 16,1 0 6-16,-1 3-7 15,1 9-1-15,2 1 0 16,-1 1-7-16,2-2 6 15,0-3 1-15,0-2 0 16,0-4 1-16,3-3-1 16,4 0 0-16,-1 0 0 0,-2-5-2 15,1-5 2-15,-1-1 1 16,-4-2 6-16,0 4 12 16,0-1-13-16,0 5-6 15,0 3 2-15,0 2 5 16,-6 0 0-16,3 0-1 15,0 3-6-15,0 6 4 16,2 1-3-16,1 1-2 16,0 6-8-16,0-4-97 15,0-1-643-15</inkml:trace>
  <inkml:trace contextRef="#ctx0" brushRef="#br0" timeOffset="-97446.79">666 6944 1234 0,'0'0'236'15,"0"0"-147"-15,0 0-34 16,0 0 40-16,0 0-19 15,-6-92-60-15,6 62 44 0,0-1-24 16,0-1-6 0,0 0 22-16,0-1-52 0,0 2 13 15,0-1-13-15,0 2 10 16,0 3-8-16,0 4-2 16,0 6 1-16,0 6 22 15,0 5-17-15,0 4 4 16,0 2-10-16,0 0 1 15,0 0-14-15,0 0 13 16,0 17-11-16,0 12-7 16,3 22 25-16,8 27-7 15,5 22 0-15,-1-5-4 16,-3-16 4-16,0-26 0 0,-6-16 0 16,0 1 4-1,1-1-3-15,-1-1-2 0,-1-11 1 16,-4-8-5-16,-1-6 5 15,0-8 2-15,0 0 21 16,-3-3 39-16,-11 0-61 16,-6 0 12-16,-2 0-13 15,-2-4 1-15,1-4 4 16,-2-1-5-16,4-1 1 16,-1 2 3-16,8 1 2 15,3 2-6-15,6 0 0 16,4 3 7-16,1 2 5 15,0 0-12-15,8 0 0 16,12 0-6-16,10-1 11 16,6-1-5-16,5-1 0 0,-2-3 0 15,3-2 2 1,-4 2-2-16,-2-2 0 0,-6-1-1 16,0-4 0-16,1-18-48 15,-10 3-144-15,-3-3-599 0</inkml:trace>
  <inkml:trace contextRef="#ctx0" brushRef="#br0" timeOffset="-97105.29">732 6289 563 0,'0'0'100'0,"0"0"47"15,107 77 196-15,-41-18-114 16,19 25-32-16,0 28-54 16,-6 10-32-16,-28 1-35 15,-30-10-36-15,-21-10 36 16,-5-2-34-16,-20-2 11 15,-5-11-18-15,-4-17-33 16,7-17 32-16,6-16-24 16,2-4-9-16,-2 1-2 15,0-2-5-15,-11 6-62 0,7-11-59 16,4-9-397-16</inkml:trace>
  <inkml:trace contextRef="#ctx0" brushRef="#br0" timeOffset="-95704.92">589 15388 789 0,'0'0'168'0,"0"0"-15"16,0 0 12 0,0 0-52-16,0 0 83 0,0 0-118 15,0 0 11-15,-39-2-19 16,36-6-50-16,0-1 24 16,0-1-30-16,3-4-13 15,-3 1 22-15,3-3-23 16,0 2 0-16,0 0 0 15,0 1 6-15,3 4-6 16,6 2 0-16,9 3 0 16,0 4-14-16,9 0 6 15,4 4 0-15,-1 12 7 0,6 5-4 16,-6 5 4-16,-2 3 1 16,-6 6 0-16,-7 1 0 15,-6 5-8-15,-9 0 7 16,0 5-19-16,-6-5 4 15,-15-2-69-15,-7-3 8 16,-5-7-55-16,-3-6 131 16,2-6-91-16,-2-8 36 15,2-7 55-15,7-2-14 16,6 0 15-16,3-8 0 16,8-1 42-16,5-2 37 15,5 0-78-15,0 2 10 16,8-2 2-16,7 3-11 0,1 0 19 15,8 7-20 1,1 1 8-16,1 0 10 0,2 4-13 16,-1 8-6-16,3-3 0 15,-5 0 0-15,2-4 0 16,-5-2 0-16,1-3-1 16,2-14-63-16,-3-6-184 15,-11-4-338-15</inkml:trace>
  <inkml:trace contextRef="#ctx0" brushRef="#br0" timeOffset="-95374.39">593 14875 715 0,'0'0'168'15,"0"0"-109"-15,0 0 70 16,106 0-37-16,-60 4 2 16,5 9-43-16,7 11 33 15,2 10-10-15,1 7 37 16,2 19 5-16,-5 23-33 16,-9 23-34-16,-18 9 18 15,-20 0 0-15,-11-9-46 16,-6-16 33-16,-10-18-47 15,-4-17-7-15,4-15 4 16,-1-14 11-16,-5-1-15 16,0-6 0-16,-16-19-66 15,7-3-178-15,6-18-768 0</inkml:trace>
  <inkml:trace contextRef="#ctx0" brushRef="#br0" timeOffset="-94714.1">2053 16111 993 0,'0'0'298'0,"0"0"-237"0,0 0 103 16,0 0-2-16,-86 10-18 15,56-10-103-15,-4 0 28 16,-3-6-16-16,1-7-36 15,0-2 20-15,5-4-18 16,1-3-19-16,6-1 9 16,3-7-9-16,3-2 0 15,6-4-1-15,2-3-2 16,7 0 2-16,3 2 1 16,0 4 0-16,13 5-2 15,4 4 3-15,5 3-2 0,5 5 1 16,1 6-10-1,5 2 7-15,-3 3 3 0,-2 2 0 16,2 0 0-16,-7 2 2 16,-3-1-4-16,-5 0 2 15,-4 2-34-15,-7 0-57 16,-2-2-172-16,-2-5-7 16,-5-1-220-16,-7 1-323 0</inkml:trace>
  <inkml:trace contextRef="#ctx0" brushRef="#br0" timeOffset="-94555.54">1757 15422 1202 0,'0'0'489'0,"0"0"-393"16,0 0-43-16,0 0-34 16,0 0-18-16,0 0-2 15,0 0-14-15,45-2-70 16,-20-2-157-16,3-1-743 0</inkml:trace>
  <inkml:trace contextRef="#ctx0" brushRef="#br0" timeOffset="-93414.49">2337 15238 709 0,'0'0'711'0,"0"0"-623"16,0 0 24-16,0 0-15 16,0 0-57-16,0 0 104 15,-82 0-78-15,68 9-44 16,0 6-2-16,0 3-19 16,-2 10-2-16,4 11-10 15,1 9-18-15,4 18 20 16,7 18 9-16,15 14 0 15,7-7 0-15,8-21 0 16,-6-24-8-16,0-16 6 16,4 1-8-16,5-5 1 15,6-2 18-15,2-13-9 0,-3-10 30 16,-4-1-29 0,-4-18 7-16,-2-9-8 0,-7-10 0 15,-9-4 0-15,-6-4 0 16,-6-2 0-16,0 4-1 15,-7 2-12-15,-7 10 12 16,2 11-6-16,5 9-12 16,2 11 10-16,5 6-41 15,0 22 50-15,6 13 8 16,12 8-8-16,3 2 0 16,6-1-1-16,9-10-11 15,2-9 12-15,1-12 1 16,2-12 11-16,0-7 4 0,-2-9-3 15,-5-22-13-15,-5-13 0 16,-10-7-10-16,-7-4 3 16,-4-1-50-1,-8 8-32-15,0 6 65 0,0 13 6 16,-5 12 18-16,5 15 24 16,0 2-22-16,0 26 25 15,3 13-26-15,13 8 36 16,4 3 17-16,5-6-44 15,2-6 27-15,4-11-14 16,2-8-22-16,0-12 39 16,-3-7-39-16,1-4 20 15,-4-18-15-15,-6-8-5 16,-9-6-2-16,-5-4-11 0,-7 1-6 16,0 5 12-16,0 5-24 15,-7 12 15-15,1 12 6 16,4 5-29-16,2 14 16 15,0 18 3-15,11 5 19 16,10 7 16-16,1-4-16 16,6-5 28-16,2-8 12 15,1-9-33-15,-1-11 27 16,-3-7-26-16,-4 0-2 16,-7-15 16-16,-4-10-21 15,-9-5-1-15,-3-7 0 16,-3-1 8-16,-17 0-8 15,-8 4 0-15,-5 4 0 0,-4 8-1 16,1 11-5-16,2 8 6 16,7 3 5-16,6 22 15 15,5 12-36-15,8 11 16 16,8 7 0-16,0-1 17 16,8-4 0-16,11-5-8 15,2-11-9-15,3-9 11 16,3-10 6-16,-2-7-17 15,-1-5 0-15,-6-14 2 16,1-10-2-16,-8-5-8 16,-5-1 1-16,-2 4 4 15,-1 7 2-15,-3 6 2 16,6 11 7-16,3 2-8 16,9 5-6-16,7 13 0 15,5 7 6-15,7-1-2 0,-1-2 1 16,-6-7 1-16,3-13-1 15,-11-2-99-15,-8-4-651 0</inkml:trace>
  <inkml:trace contextRef="#ctx0" brushRef="#br0" timeOffset="-93225.64">3384 15407 1691 0,'0'0'364'0,"0"0"-335"16,-24-73-4-16,21 42-23 0,3 3 11 16,0 4-7-16,6 5-6 15,8 7-11-15,11 12-42 16,0 0-266-16,-4 7-514 0</inkml:trace>
  <inkml:trace contextRef="#ctx0" brushRef="#br0" timeOffset="-92823.1">3821 15579 1428 0,'0'0'241'0,"0"0"-127"15,52 79-11-15,-26-35-11 16,1 8 9-16,-2 2-51 15,-3 3-1-15,-1-3-27 16,-6-7-15-16,1-8 4 16,-7-12-11-16,-1-8 0 15,-5-11 0-15,0-8-5 16,-3-1-6-16,0-23 4 16,0-12-21-16,0-12 26 15,-6-6-26-15,0 1 28 16,3 3-13-16,3 11 13 15,0 10 0-15,3 12-6 16,9 13-16-16,10 4 16 16,5 20 12-16,3 14 4 15,3 12 28-15,-2 0-29 0,-1 3-7 16,-3-8-2-16,-5-9 0 16,-4-12-15-16,-2-20-16 15,-5-9-180-15,-5-18-459 0</inkml:trace>
  <inkml:trace contextRef="#ctx0" brushRef="#br0" timeOffset="-92589.44">4219 15109 1510 0,'0'0'309'0,"32"114"-252"16,-1-1 43-16,15 19-19 15,2 4-1-15,-2-16 31 16,-10-34-101-16,-9-21 2 16,-9-23-12-16,-2-9-30 15,1-2 4-15,-3-3-36 16,-3-6-95-16,-11-17-170 16,0-5-378-16,-6-7 370 0</inkml:trace>
  <inkml:trace contextRef="#ctx0" brushRef="#br0" timeOffset="-92259.7">4464 15712 1224 0,'0'0'221'0,"0"0"-176"0,0 0 83 15,0 0-39-15,0 0 19 16,91-41 40-16,-66 54-90 16,2 11-19-16,1 9-33 15,-1 6 7-15,-1 5-4 16,-1-2-9-16,0-4 0 15,2-5-8-15,0-11-39 16,3-8-7-16,-2-11-57 16,-1-3-9-16,1-10 71 15,-8-16 46-15,1-6 3 16,-8-6 51-16,-4-2 36 16,-9-2 23-16,0 5-5 15,-6 1-46-15,-10 9 53 0,-5 10-15 16,-6 8-17-16,-6 9-45 15,-4 0-35-15,-5 18-49 16,-1 9-97-16,-2 10-22 16,15-6-151-16,8-7-782 0</inkml:trace>
  <inkml:trace contextRef="#ctx0" brushRef="#br0" timeOffset="-91237.13">5589 15577 965 0,'0'0'610'0,"0"0"-530"16,0 0-32-16,0 0-37 16,-99 71 0-16,74-45 17 15,1 4-26-15,9 0 26 16,3 1 7-16,11-1-26 16,1 5 23-16,7-2-16 15,11 1 14-15,13-3 9 16,5-7-38-16,4-10 12 15,1-11-13-15,-4-3 0 16,-3-22 1-16,-7-11 0 16,-8-11-1-16,-11-7 9 15,-5-7-9-15,-3-16 0 16,-14 7 0-16,-8-3 2 16,-6 3-2-16,-2 14 1 0,3 1-1 15,2 12 22-15,7 14-14 16,6 12-5-16,9 14-3 15,3 7-40-15,3 35 33 16,24 30 4-16,13 24 3 16,5 7 2-16,-1-17 5 15,-9-28-8-15,-13-26 1 16,1-13 0-16,-1-1-1 16,5-6 1-16,-2-7-13 15,-2-5-8-15,-4-18-61 16,-7-13 9-16,-3-10-63 0,-6-5 29 15,-3-3 79 1,0 2-11-16,-5 5 39 0,-5 10-10 16,2 13 27-16,5 15-4 15,3 7-13-15,0 28 7 16,14 25 8-16,7 4-8 16,7 6 24-16,6 3 55 15,2-18-44-15,9 2 40 16,-2-14-49-16,2-16-17 15,-5-14 6-15,-1-9-13 16,-2-17-9-16,-7-20 0 16,-12-11-10-16,-3-19 1 0,-15-21 9 15,-12-19 0 1,-16 7-13-16,-4 19 13 0,4 26 0 16,7 26 14-16,0 4 45 15,0 5 45-15,5 13-3 16,6 7-16-16,7 40-61 15,3 37-23-15,13 26-1 16,8-5 0-16,7-16 1 16,-4-31 8-16,0-17-9 15,18 3-29-15,-2-7-55 16,-6-5-544-16</inkml:trace>
  <inkml:trace contextRef="#ctx0" brushRef="#br0" timeOffset="-90134.68">6961 15533 548 0,'0'0'810'16,"0"0"-660"-16,0 0-104 15,15 109-27-15,-2-60 16 16,2 1-33-16,0-3 47 15,-2-2-12-15,-4-9-37 16,-4-6 28-16,-4-9-19 16,-1-8 2-16,0-9 54 0,-6-4-39 15,-6-4-26-15,-4-18-18 16,-2-8-34-16,2-6 28 16,1-5-25-16,4 2-2 15,8 3 33-15,3 8-14 16,8 11 31-16,16 11-7 15,7 6 8-15,11 0 5 16,4 2 3-16,3 6 2 16,-4-1 3-16,-6-7-3 15,-2 0-8-15,-10 0-2 16,-5-11 10-16,-7-4 3 16,-4-2-6-16,-10-3 14 0,-1-1 14 15,0-2-34-15,-15 4 9 16,-1 2-8-16,-2 7 9 15,3 7 73-15,6 3-26 16,3 18-58-16,6 16 0 16,0 12-26-16,12 8 26 15,10 1 19-15,4-4-18 16,5-5 44-16,5-12-44 16,-2-12 11-16,2-10-3 15,3-12-2-15,-5-3-7 16,-4-24 0-16,-5-6-47 15,-7-10 29-15,-7 0-54 16,-8-3-14-16,-3 8 64 16,0 6 17-16,-5 11 5 15,-1 12 39-15,3 9-28 0,3 14-11 16,0 21-44-16,0 9 44 16,17 5 10-16,5 1 2 15,3-8 39-15,5-9-25 16,1-10-17-16,-1-13 14 15,-3-10-22-15,-2-3-1 16,-8-22 0-16,-2-5-7 16,-9-9-2-16,-6-5 8 15,0 1 1-15,-15 1 22 16,-6 6-21-16,-9 5 38 16,2 9 24-16,-2 12-3 15,0 10 25-15,5 5-77 16,1 22 2-16,9 10-20 0,3 7-5 15,9 4 14 1,3-3-9-16,12-2-70 0,28-4-26 16,-4-10-237-16,3-10-360 0</inkml:trace>
  <inkml:trace contextRef="#ctx0" brushRef="#br0" timeOffset="-89502.43">8089 15579 1315 0,'0'0'579'16,"0"0"-538"-16,0 0-23 0,0 0-2 15,0 0 2-15,0 0-26 16,-75 112 19 0,75-67-11-16,6-1 62 0,18-3-38 15,4-9-23-15,6-6-1 16,2-11-47-16,2-12 46 15,-3-3-16-15,1-13-16 16,-6-14 6-16,-8-10-45 16,-2-8 6-16,-11-8 26 15,-7-3 16-15,-2-6 24 16,-11-14 19-16,-13 6 7 16,-7 1 21-16,-7 3-25 15,2 19 16-15,2 4 38 0,6 17-35 16,10 13 31-1,10 13-72-15,8 13-31 0,0 37 22 16,11 30 9-16,19 28 16 16,8 12 37-16,0-11-35 15,-10-25 11-15,-8-29-29 16,-9-18 1-16,-3-8-9 16,-2 0 8-16,-3-4-11 15,1-3 11-15,-4-11-49 16,0-11 6-16,0 0 24 15,-10-16-79-15,-2-14-25 16,2-6 123-16,4-3 22 16,6-1 36-16,0 3-58 15,11 4 11-15,7 6-11 16,5 9 8-16,2 6 22 0,2 7 6 16,4 5 27-16,2 6 18 15,0 13-47-15,0 10-3 16,-5 2-11-16,-1 2-19 15,-6-1 17-15,0-5-18 16,-5-5-2-16,-7-10-14 16,-6-12-105-16,-3-10-115 15,0-14-531-15</inkml:trace>
  <inkml:trace contextRef="#ctx0" brushRef="#br0" timeOffset="-89342.61">8466 15455 1667 0,'0'0'402'16,"0"0"-271"-16,0 0-131 16,0 0-37-16,0 0-49 15,0 0 22-15,0 0-5 16,30 39-156-16,-15-29-329 16,-2-2-200-16</inkml:trace>
  <inkml:trace contextRef="#ctx0" brushRef="#br0" timeOffset="-89187.28">8642 15583 1219 0,'0'0'256'16,"0"0"-112"-16,56 95-59 15,-28-51 13-15,1 2 19 0,0-6-75 16,-4-3-18-16,2-7-24 16,-5-8 9-16,0-8-20 15,1-14-40-15,-1-3-251 16,-4-14-268-16</inkml:trace>
  <inkml:trace contextRef="#ctx0" brushRef="#br0" timeOffset="-89014.24">8946 15646 1594 0,'0'0'309'0,"-7"81"-221"16,4-31-43-16,1 6-36 15,2-10-9-15,0-9 0 16,0-12-27-16,10-24-29 0,1-1-237 16,0-12-334-16</inkml:trace>
  <inkml:trace contextRef="#ctx0" brushRef="#br0" timeOffset="-88736.81">9079 15784 1151 0,'0'0'214'0,"0"0"-153"16,37 102-38-16,-16-68 37 15,6-5-11-15,0-15 11 16,1-8-28-16,-1-6-26 16,-3-11 26-16,-3-14-12 0,-5-11-4 15,-9-2 19-15,-7-5-11 16,0 2 40-16,-7 4 33 15,-11 7-28-15,-4 5 33 16,-3 8-44-16,-3 10-5 16,-4 7-7-16,3 4-46 15,-9 31-39-15,8-4-104 16,9 2-415-16</inkml:trace>
  <inkml:trace contextRef="#ctx0" brushRef="#br0" timeOffset="-88166.09">9883 15828 1060 0,'0'0'529'15,"0"0"-367"-15,0 0-37 16,0 0-9-16,0 0-92 16,0 0-3-16,0 0-13 15,34 0-7-15,-19 0 53 16,3-1-18-16,-3-13-5 16,-2-2 5-16,-4-4-35 15,-6-3 22-15,-3-2-23 16,0-3 1-16,-3 3-16 15,-10 3 15-15,-4 5 0 16,0 6 0-16,2 10 1 16,0 1-1-16,4 20 0 0,4 14-10 15,4 12-2-15,3 7 15 16,1 5-3-16,16-7 9 16,8-5 6-16,3-10-24 15,5-13 9-15,2-10-32 16,-4-13 21-16,9-17-93 15,-12-15-174-15,-10 1-436 0</inkml:trace>
  <inkml:trace contextRef="#ctx0" brushRef="#br0" timeOffset="-87813.38">10174 15611 400 0,'0'0'1100'15,"0"0"-918"-15,0 0-119 0,0 0 84 16,79 73-69-1,-50-28-15-15,1 1-7 0,-1 4-42 16,-5-5 25-16,-5-4-32 16,-3-10 2-16,-7-10-3 15,-3-8-6-15,-4-6-1 16,-2-7 1-16,0-2-28 16,0-20 18-16,-6-9-36 15,-2-11-4-15,0-8-24 16,2-8-113-16,1 5 16 15,5 6 117-15,0 11 54 16,3 14 86-16,13 17 35 0,4 5 31 16,8 27-11-1,1 14-59-15,0 10-7 0,-2 3-37 16,-3 1-37-16,-6-4 40 16,0-8-34-16,-2-11-7 15,1-13-21-15,-1-12-240 16,-6-7-622-16</inkml:trace>
  <inkml:trace contextRef="#ctx0" brushRef="#br0" timeOffset="-87416.74">10827 15837 857 0,'0'0'694'15,"0"0"-536"-15,0 0-117 16,0 0-5-16,84 71 17 16,-56-71-25-16,0 0 26 15,-1-5 19-15,-2-12-51 16,-5-6 14-16,-7-3-27 16,-7-4-3-16,-4-2 10 15,-2 1-4-15,-5 2-12 16,-10 1 0-16,-4 6 2 15,-2 7 52-15,3 10 18 16,0 5-21-16,3 5-7 16,-1 16-43-16,7 9-1 15,3 7-1-15,6 2 1 0,0 0 21 16,10 2-20 0,11-7-1-16,2-2 0 0,5-8-81 15,-1-8 3-15,3-9 5 16,-5-7-94-16,0-9-128 15,-8-12-273-15,-4-3 59 0</inkml:trace>
  <inkml:trace contextRef="#ctx0" brushRef="#br0" timeOffset="-87218.95">11145 15698 1267 0,'0'0'562'16,"0"0"-340"-16,0 0-144 15,0 0-30-15,0 0-26 0,0 0 4 16,0 0 48-16,104 106-20 15,-67-72-19 1,4 0-7-16,-1-2-17 0,-3-3-13 16,-4-6 2-16,-6-3-64 15,-8-7-17-15,-5-7-77 16,-10-6-104-16,-2-6-349 16,-2-10-517-16</inkml:trace>
  <inkml:trace contextRef="#ctx0" brushRef="#br0" timeOffset="-87024.24">11432 15693 914 0,'0'0'827'0,"0"0"-653"0,0 0-133 16,-35 77 19-16,26-37-7 15,-3 2-22-15,2 0 18 16,4 0-48-16,4-8-1 15,2-2 0-15,0-9-159 16,5-8-189-16,3-10-754 0</inkml:trace>
  <inkml:trace contextRef="#ctx0" brushRef="#br0" timeOffset="-85809.13">11686 15752 879 0,'0'0'306'16,"0"0"-165"-16,0 0-38 15,0 0 57-15,0 0 53 16,0 0-79-16,0 0-54 16,-16-11-26-16,8 14-54 15,1 9-9-15,-2 7 8 16,0 5-18-16,5 5 19 0,4 6 1 16,0 3 21-16,0 1 28 15,14-1-44-15,4-4 6 16,5-5-12-16,3-6-20 15,6-11 19-15,-1-7-11 16,2-5-17-16,0-8-1 16,-5-16-75-16,-4-8 30 15,-3-7-36-15,-9-5 69 16,-5-4 35-16,-4 2-3 16,-3 5 10-16,0 7 40 15,-6 10-18-15,-3 12 87 16,-1 10 20-16,4 2-108 15,1 18-1-15,5 12-19 16,0 8 11-16,0 4 38 0,11-1-32 16,7-4 5-16,1-4-23 15,1-9-16-15,2-7 4 16,-1-7-16-16,-2-8 5 16,1-2 23-16,-4-10-72 15,-4-11 47-15,-5-8-67 16,-2-3-37-16,-5-7 48 15,0 1 17-15,0-2 39 16,0 3 24-16,-5 5 1 16,-1 12 23-16,3 7 79 15,0 9-16-15,2 4 4 16,1 0-75-16,0 11-14 16,1 8 11-16,13 2-5 0,7 1-14 15,7 3 2-15,5 0 5 16,3 1 25-16,1 1-14 15,-1 4 19-15,-5-2 19 16,-7 0-48-16,-5 2 26 16,-8-5-9-16,-8-3-17 15,-3-2 36-15,-3-6-9 16,-12-4-9-16,-6-3-1 16,-1-5-11-16,1-3-8 15,0 0 1-15,7 0-28 16,4 0 21-16,7-3-42 15,3 1 45-15,0 1-2 16,9 1-16-16,7-2 11 0,4 2 5 16,1-1-8-1,4-3 7-15,0-3-5 0,2-5 12 16,1-2-13-16,-1-3 13 16,-4-2 0-16,2-4-29 15,-6-1-39-15,-3-2 58 16,-6 2-24-16,-6 4 17 15,-4 3-42-15,0 10 18 16,0 7 41-16,0 3 35 16,-1 18-23-16,1 4 25 15,0 5 1-15,3 2 0 16,12-1-3-16,4-4-35 0,5-5 0 16,3-5-30-16,-5-7 24 15,2-8 4 1,-6-2 4-16,-6 0 12 0,-2-13 13 15,-7-10-5-15,-3-7 11 16,0-2 13-16,-1-4-5 16,-11 0 38-16,-2 2-36 15,-3 4 7-15,-3 5 6 16,-2 5-28-16,-2 8 30 16,-4 7-58-16,-2 5-7 15,-1 5-44-15,-10 32-67 16,10-3-3-16,4 2-266 0</inkml:trace>
  <inkml:trace contextRef="#ctx0" brushRef="#br0" timeOffset="-85004.71">13403 15746 1134 0,'0'0'258'0,"0"0"-180"16,0 0 31-16,0 0-29 15,0 0-17-15,-94 2 25 16,73 11-56-16,-3 4 20 16,0 4 3-16,5 3-48 15,-2 3 22-15,9 4 4 16,6 4 1-16,5 1-9 16,1 1-19-16,3-4-12 15,13-6 6-15,2-8-16 16,6-8 4-16,-2-8 12 0,2-3-24 15,-3-7-8-15,0-14-30 16,-3-4 28-16,-5-6-1 16,2-1 12-16,-6 3 23 15,0 3 7-15,0 9 36 16,-3 9-19-16,3 8-24 16,3 27 0-16,15 38 1 15,6 27 19-15,5 15 14 16,-7-14-26-16,-9-24 0 15,-9-26 4-15,-4-9-10 16,-2 0-2-16,4-2 0 16,-7-3-23-16,-1-15-253 15,-3-8-793-15</inkml:trace>
  <inkml:trace contextRef="#ctx0" brushRef="#br0" timeOffset="-84331.2">13448 16170 1294 0,'0'0'206'15,"0"0"-141"-15,0 0 12 16,0 0 19-16,0 0-5 16,103 11 1-16,-78-34-35 15,0-11-1-15,-2-6-40 16,-7-7-10-16,-4-4-6 15,-6 1-16-15,-6 1-16 16,0 9-2-16,0 6 34 0,0 14 0 16,-5 11 1-16,2 9 15 15,3 9-16-15,0 23-5 16,0 17 5-16,2 7 0 16,13 6 7-16,6-5-5 15,3-7-2-15,2-12 0 16,3-13-1-16,-4-8 13 15,-1-15-12-15,0-2 0 16,-5-14 1-16,-4-13 4 16,-3-9-5-16,-6-7 0 0,-6-6 0 15,0-1-10 1,0 1 10-16,-6 6 1 16,-3 10 5-16,3 12 10 0,2 15-14 15,4 6-2 1,0 27 0-16,0 16-18 0,9 11 18 15,7 2 0-15,2-2 0 16,6-7 0-16,0-14 6 16,1-9-6-16,-1-12 0 15,0-12-6-15,1 0-8 16,-4-17 14-16,-1-11-22 16,-6-6-6-16,-5-7-43 15,-4-1 42-15,-5-1 23 16,0 1-44-16,-3 6 50 15,-6 6 0-15,-2 10 64 16,1 13 14-16,6 7-37 0,1 11-41 16,3 20-4-16,0 8 4 15,1 9 40-15,14-2-33 16,1-1-2-16,8-9-5 16,14-3-127-16,-7-11-253 15,-1-10-850-15</inkml:trace>
  <inkml:trace contextRef="#ctx0" brushRef="#br0" timeOffset="-83646.26">14492 15852 1365 0,'0'0'386'15,"0"0"-269"-15,0 0-107 0,0 0-7 16,0 0 17-16,-79 67-20 15,65-25 49-15,7 6-24 16,4 4 4-16,3-2-29 16,1-7 0-16,16-6-19 15,2-10 19-15,4-13-62 16,2-11 39-16,0-3-64 16,-2-20-89-16,-4-11-36 15,-3-10-90-15,-4-7 116 16,-6-7 186-16,-4-16 215 15,-2-17-35-15,-15-13-111 16,-9 9 29-16,0 27 14 16,6 25 23-16,8 27 13 0,4 9-45 15,4 4-58-15,2 33-25 16,0 42-12-16,21 31-8 16,9 8 0-16,0-16 0 15,-5-32 25-15,-5-29-24 16,-1-11 6-16,2-2 4 15,3-2-10-15,1-8-1 16,-1-13 0-16,-7-1-34 16,-3-17 12-16,-6-14-57 15,-4-5 8-15,-4-4 35 16,0 2-6-16,0 8-136 16,0 13 67-16,0 17 24 0,0 8-235 15,0 23 246-15,15 13 76 16,3 1 8-16,6-1 1 15,4-7 71-15,1-10-58 16,-1-9-21-16,-1-10 18 16,-5-8-10-16,-4 0 21 15,-3-15 86-15,-5-11-7 16,-5-3-9-16,-5-8 82 16,0-4-44-16,-5 0-14 15,-11 2-51-15,-3 5-5 16,-5 10 21-16,-5 6-54 15,-3 14-35-15,-7 4-22 16,-19 22-109-16,9 4-165 0,10 1-794 16</inkml:trace>
  <inkml:trace contextRef="#ctx0" brushRef="#br0" timeOffset="-83165.19">15617 15883 375 0,'0'0'192'16,"0"0"-120"-16,0 0-56 15,0 0-16-15,0 0-194 0</inkml:trace>
  <inkml:trace contextRef="#ctx0" brushRef="#br0" timeOffset="-82810.81">15123 15920 1587 0,'0'0'364'0,"0"0"-228"16,0 0-98-16,0 0 15 15,-6-99-45-15,6 65 64 16,0-1-20-16,6-1-29 16,-2 1 28-16,3 2-25 15,-2 1-11-15,0 7 3 16,-2 5-9-16,0 8-18 0,-2 6 3 16,1 6-67-16,1 0-17 15,7 26-38-15,-3 2-62 16,2-1-475-16</inkml:trace>
  <inkml:trace contextRef="#ctx0" brushRef="#br0" timeOffset="-82340.76">15832 15887 1719 0,'0'0'313'0,"0"0"-228"0,0 0-39 15,0 0-45-15,0 0 26 16,0 0 10-16,0 0-20 16,-71-40-9-16,47 40-8 15,0 11-31-15,-3 6 8 16,4 4-29-16,2 3 24 15,6-2 12-15,7-1-73 16,6-1 53-16,2-8 9 16,14-2 25-16,13-3-8 15,9-3-2-15,7 2 12 16,6-1-6-16,1 4-2 16,-5 1 8-16,-10 3 0 0,-8 3 6 15,-11 0 15-15,-10 0-4 16,-6 3 61-16,-6 0-16 15,-16-2-21-15,-8 0 13 16,-4-5-43-16,-3-2-1 16,4-7-1-16,3-3-9 15,8 0-13-15,7-2-27 16,7-9-88-16,8-13 17 16,0 0-450-16,11 0-348 0</inkml:trace>
  <inkml:trace contextRef="#ctx0" brushRef="#br0" timeOffset="-82158.9">15994 15825 1465 0,'0'0'329'16,"0"0"-197"-16,10 76-121 16,-2-28 10-16,2-2 16 15,1 0-24-15,2-8 29 16,-1-8-36-16,-1-8-6 15,-1-17 0-15,-4-5-194 16,-3 0-448-16</inkml:trace>
  <inkml:trace contextRef="#ctx0" brushRef="#br0" timeOffset="-82045.22">15910 15729 1086 0,'0'0'0'15,"0"0"-35"-15</inkml:trace>
  <inkml:trace contextRef="#ctx0" brushRef="#br0" timeOffset="-81657.34">16122 15816 451 0,'0'0'987'0,"0"0"-769"16,36 75-148-16,-17-30-49 0,3 2 55 16,-3-3 28-1,-2-1-46-15,-5-7 12 0,-1-8-64 16,-7-7 9-16,1-9-15 16,-4-7 1-16,-1-5 7 15,2 0 0-15,-2-7-7 16,0-13 1-16,0-7 0 15,1-9-4-15,2-5-4 16,2-2-26-16,-1 0 20 16,5 5 12-16,0 9 0 15,0 15 12-15,4 7-6 16,1 7 10-16,2 20 21 16,2 13 5-16,2 9 62 15,-1 5-35-15,-1 0-23 0,-2-7-7 16,-2-5-33-16,-3-11-12 15,-2-7-13-15,-1-5-144 16,-3-9-215-16</inkml:trace>
  <inkml:trace contextRef="#ctx0" brushRef="#br0" timeOffset="-80937.61">16787 15816 1086 0,'0'0'348'0,"0"0"-146"16,0 0-77-16,0 0 1 16,0 0-75-16,0 0-20 15,0 0-18-15,-1 80-2 16,7-31 54-16,3 4-34 16,1-3-6-16,1-4-3 15,-4-11-11-15,0-10-7 16,-2-9-4-16,-2-7 1 15,-3-7 11-15,0-2-11 16,0 0-1-16,0-9 0 0,0-9 0 16,0-5-1-1,0-4 1-15,-3-7 0 0,3 1-9 16,0-2-3-16,0-1-5 16,4 3 2-16,10 1-18 15,4 8 32-15,6 5 1 16,2 11 0-16,6 8-10 15,5 0 19-15,7 22-9 16,5 12 18-16,4 9-7 16,0 3 10-16,-1 2-6 15,-5-6-14-15,-6-4 29 16,-5-9-23-16,-7-6-7 16,-5-7 0-16,-6-6-16 0,-6-6 14 15,-7-4-124 1,-2-9-365-16,-3-5-605 0</inkml:trace>
  <inkml:trace contextRef="#ctx0" brushRef="#br0" timeOffset="-80649.04">17377 15877 1430 0,'0'0'335'0,"0"0"-224"16,0 0-80-16,0 0-14 15,0 0 64-15,-80 67-40 16,63-25 31-16,0 4-10 16,1 7-56-16,2-2 32 0,3-5-17 15,0-5-11-15,3-8 6 16,4-9-16-16,0-9 0 15,2-8-37-15,2-7-78 16,0-7-91-16,0-7-573 0</inkml:trace>
  <inkml:trace contextRef="#ctx0" brushRef="#br0" timeOffset="-79993.79">15828 15522 1117 0,'0'0'562'0,"0"0"-490"0,0 0-62 16,0 0-3 0,0 0 5-16,0 0-11 0,-13 86 7 15,25-68-1-15,4-7 6 16,-4-3-10-16,1-8 6 16,-2 0 21-16,-3-5-29 15,-5-10 19-15,-3-1-15 16,0 2 2-16,0 2 11 15,0 5-17-15,-6 4 31 16,3 3 21-16,-1 0-51 16,4 15-2-16,0 13 0 15,8-2-81-15,5-5-437 0</inkml:trace>
  <inkml:trace contextRef="#ctx0" brushRef="#br0" timeOffset="-79105.33">17597 15394 924 0,'0'0'237'15,"0"0"-191"-15,0 0-28 16,0 0-18-16,0 0 2 15,0 0 47-15,0 0 4 16,93-37 21-16,-67 37 32 16,3 4-14-16,-4 13-13 15,1 5-30-15,-6 4-31 16,-6 6 21-16,-7 4-10 16,-7 4-2-16,0 5 25 15,-10 4-21-15,-5-1 16 16,-3 0-6-16,5-4-24 0,-1-5 26 15,5-5-24 1,6-6-9-16,3-6 2 0,0 0-10 16,12-1-2-16,6-3 0 15,6 2-20-15,13 6-36 16,-4-5-292-16,-3-3-489 0</inkml:trace>
  <inkml:trace contextRef="#ctx0" brushRef="#br0" timeOffset="-78824.24">17920 16157 1257 0,'0'0'265'16,"0"0"-157"-16,0 0-67 15,0 0 1-15,7 76-11 16,0-72 37-16,2-4-37 15,-3 0 6-15,1-11 4 16,-3 0-41-16,-4-2 16 16,0 2-15-16,0 4 13 15,-8 2 67-15,-1 5-20 16,0 0-4-16,-1 0 12 16,4 8-64-16,0 9-5 15,3-3-78-15,1-3-438 0</inkml:trace>
  <inkml:trace contextRef="#ctx0" brushRef="#br0" timeOffset="-57811.05">1564 16730 727 0,'0'0'159'16,"0"0"-42"-16,0 0 85 15,0 0-31-15,0 0-1 16,-7 0-49-16,4 0-51 16,-3 0 10-16,1 0-17 15,-2 0-13-15,-3 0-6 0,-1-3-31 16,-2-1 14-16,1 0-27 16,-2 4 7-16,-2-3 3 15,1 3-10-15,-3 0 0 16,2 0-1-16,4 0-12 15,0 5 13-15,0 7-39 16,6 2 39-16,3 4 18 16,0 6-18-16,3 6 0 15,0 3 0-15,6-2-18 16,7 1 11-16,7 0 2 16,2 1 5-16,6-2-10 15,4 0 10-15,2-4-3 16,2-3 3-16,-2-8-14 0,-2-2 14 15,-4-14 0-15,-3 0 0 16,-4 0-10 0,-1-15 10-16,-6-4-9 0,-6-8 0 15,-2-2-36-15,-6 0 37 16,0 2-11-16,0 0-26 16,-6 7 30-16,-3 5-20 15,3 7 35-15,1 4-1 16,3 4-23-16,2 5 17 15,0 14-18-15,10 10 25 16,8 5-12-16,10 9 12 16,4-3 0-16,2-1 0 15,6-8-3-15,2-5 3 16,-3-11 0-16,-4-9 0 16,-5-6 3-16,-6-7-2 0,-6-16-1 15,-6-9 6-15,-10-6 3 16,-2-7 2-16,-8 2-3 15,-10-1-8-15,-9 5 18 16,-3 3-18-16,-1 7 0 16,-2 7 0-16,3 8 1 15,5 9 2-15,3 5-3 16,1 5 23-16,9 15-23 16,1 8-75-16,1 6 75 15,4 5-14-15,6-1 28 16,0-4-4-16,0 0-10 15,11-5 0-15,6 0 4 0,4-7-4 16,4-4-12 0,1-4 12-16,1-6 0 0,-2-7 2 15,-1-1-2-15,-5-9 0 16,-4-11 14-16,-4-8-7 16,-4-4-4-16,-7-5-3 15,0-1 6-15,0 3-5 16,-4 1-1-16,-5 8 1 15,1 7-1-15,4 9 0 16,2 9 0-16,2 1-23 16,2 18 2-16,13 14 13 15,6 8 12-15,4 9-4 16,6 2 26-16,-1 0-26 16,3-9 15-16,-3-7 5 0,-5-12-10 15,-2-9 17-15,-7-8-27 16,-1-6 2-16,-3 0 25 15,-6-21-27-15,-5-8 12 16,-1-7-12-16,0-8 7 16,-6-2-6-16,-4-2-1 15,-2 4-13-15,6 8 12 16,6 11-21-16,0 14 16 16,0 11-9-16,18 7-11 15,3 24 26-15,6 11 8 16,1 11 13-16,0 3 12 15,-1-1-21-15,-3-9 28 16,-3-10-10-16,-3-9-30 16,-6-10 20-16,-2-12-20 0,-7-5 1 15,0 0 17-15,-3-15-17 16,0-16 10-16,0-9-11 16,-3-5-16-16,-7-4 16 15,-1 4-15-15,5 3-2 16,3 9 4-16,3 13-14 15,0 11 27-15,15 9-10 16,6 6 7-16,9 22 3 16,3 9 19-16,0 7 12 15,-2 3 17-15,0-4-42 16,-4-5 20-16,-3-8-26 16,-6-12 12-16,-2-9-25 15,-7-9 0-15,-2-23-81 16,-5-8-183-16,-2-7-681 0</inkml:trace>
  <inkml:trace contextRef="#ctx0" brushRef="#br0" timeOffset="-57570.33">2592 16481 1309 0,'0'0'297'15,"0"0"-199"-15,0 0-35 16,0 0-53-16,0 0 40 15,33 119-39-15,13-20 102 16,11 15-30-16,-2-3-83 0,-12-24 19 16,-16-31-19-16,-6-17 3 15,-8-5-5-15,2-3 2 16,-1 3 0-16,-4-1-21 16,-4-13-202-16,-6-15-123 15,-13-5-20-15,-4 0-527 0</inkml:trace>
  <inkml:trace contextRef="#ctx0" brushRef="#br0" timeOffset="-57397.29">2702 17060 1109 0,'0'0'296'15,"0"0"-184"-15,0 0-21 16,0 0 11-16,0 0-7 16,0 0-25-16,115-29 17 0,-73 29-14 15,4 2-53 1,-4 2 11-16,-3 1-29 0,-1-4 4 15,-5-1-6-15,0 0-115 16,-6 0-224-16,-12 0-579 0</inkml:trace>
  <inkml:trace contextRef="#ctx0" brushRef="#br0" timeOffset="-57245.3">3226 17152 1156 0,'0'0'560'0,"0"0"-450"16,27 82 27-16,-18-53-18 15,1-7-19-15,-2-8-67 16,-4-3-18-16,-1-7-15 16,2-4-44-16,-5-3-18 15,1-11-148-15,-1-6-514 0</inkml:trace>
  <inkml:trace contextRef="#ctx0" brushRef="#br0" timeOffset="-56663.06">3778 16847 1219 0,'0'0'363'0,"0"0"-248"16,0 0-42-16,0 0 33 15,0 0 10-15,-91-34-75 16,73 32-4-16,-3 2-29 16,-1 0-7-16,1 2-2 15,0 13 1-15,0 6 0 16,3 2 0-16,2 3-10 15,5-2 9-15,4-2-5 16,1-5-23-16,6-5 3 16,0-1-86-16,19-3-37 0,8-1 46 15,6-2 47 1,7-3 43-16,5 1 13 0,1-1 0 16,2 1 4-16,-3 1-3 15,-2 2-1-15,-7 6 10 16,-5 0-8-16,-9 5 33 15,-10 0 27-15,-7 4 22 16,-5 1 47-16,-9 1-66 16,-21-2 0-16,-4 1-37 15,-12-6-17-15,-4-6 3 16,-2-6-3-16,10-4-10 16,2 0 10-16,12 0-11 15,11-6-8-15,4-1-6 16,13 0-36-16,0 1-58 15,27-8-121-15,3 2-97 0,1-3-445 16</inkml:trace>
  <inkml:trace contextRef="#ctx0" brushRef="#br0" timeOffset="-56465.49">3984 16875 1689 0,'0'0'171'15,"0"0"-138"-15,0 0-5 16,55 78-20-16,-33-39 0 16,-1 2-6-16,0 0 8 15,-3-3 0-15,-3-8-8 16,-5-6-2-16,-7-10-1 0,-3-7-341 16,0-6-685-16</inkml:trace>
  <inkml:trace contextRef="#ctx0" brushRef="#br0" timeOffset="-56292.25">3800 16794 1847 0,'0'0'321'0,"0"0"-321"15,0 0-31-15,0 0 20 16,0 0-9-16,0 0-141 15,0 0-76-15,49 0-615 0</inkml:trace>
  <inkml:trace contextRef="#ctx0" brushRef="#br0" timeOffset="-55798.8">4210 16872 1033 0,'0'0'198'16,"0"0"-164"-16,0 0-16 16,0 0 17-16,83 44 23 0,-52-16 28 15,4 8-18-15,1 6 22 16,-3 5 18-16,-2 0-63 15,-5 2 1-15,-7-7-28 16,-4-8-17-16,-6-5 18 16,-6-9-13-16,-3-8 4 15,0-9 24-15,0-3 23 16,-12-6-57-16,-6-19-3 16,-3-8-48-16,-1-9 38 15,0-5-21-15,5 1-67 16,4 2 34-16,8 8 34 15,5 9 32-15,0 8-1 16,6 7 2-16,9 8 10 0,2 4-1 16,3 0 26-1,4 16 37-15,-1 6-37 0,1 5 42 16,-1 4-25-16,-3 2-33 16,-4-1 12-16,-1-3-23 15,-6-4-8-15,0-6 0 16,-4-16-145-16,-1-3-348 15,-3 0-533-15</inkml:trace>
  <inkml:trace contextRef="#ctx0" brushRef="#br0" timeOffset="-55341.36">4789 16811 1060 0,'0'0'402'0,"0"0"-290"15,0 0-78-15,28 91 34 16,-16-49 14-16,3 4 23 16,2 1-42-16,-1 0-48 15,1-2 13-15,-4-5-16 16,-3-8-11-16,-5-9 10 16,-2-9-9-16,-3-8-2 15,0-2 11-15,0-4-5 16,0 0 26-16,-6-17-32 15,-6-4 0-15,-3-8-7 16,0-3 8-16,5-5-2 16,1 1-9-16,3-1-23 0,3 2 27 15,1 4 2 1,2 5 4-16,0 6-6 0,6 8 3 16,6 8-4-16,6 4-5 15,6 13 9-15,4 14 3 16,8 9 10-16,1 6-1 15,2 2 63-15,1-2-53 16,-4-5 4-16,-3-2-23 16,0-7 9-16,-8-9-7 15,0-5-2-15,-5-4 1 16,-4-7-1-16,-2-3-152 16,-8-13-215-16,-2-6-754 0</inkml:trace>
  <inkml:trace contextRef="#ctx0" brushRef="#br0" timeOffset="-55070.15">5250 16909 1618 0,'0'0'298'0,"0"0"-257"15,0 0 11-15,0 0-9 16,0 0 9-16,-67 74 2 15,46-43-45-15,2 3 2 16,1 7-11-16,0 2-8 16,6-4 8-16,-1 2 0 15,5-5 2-15,-1-4 8 16,6-5-10-16,-3-4 0 0,0-6-43 16,3-7-55-16,0-6-163 15,2-2-318-15,-1-2-184 0</inkml:trace>
  <inkml:trace contextRef="#ctx0" brushRef="#br0" timeOffset="-54448.12">5566 16973 1512 0,'0'0'312'16,"0"0"-232"-16,0 0-33 16,0 0-47-16,0 0 10 15,0 0 24-15,0 0 8 16,69 33 42-16,-38-24-31 0,6-2-19 15,1 0 17 1,-1-3-42-16,2-1 18 0,-5-2-21 16,-1-1 1-16,-2 0 5 15,-4 0-12-15,-6 0 2 16,-5 0-4-16,-8 0-31 16,-2-3-29-16,-6 2-44 15,0 1-133-15,-11 0-412 0</inkml:trace>
  <inkml:trace contextRef="#ctx0" brushRef="#br0" timeOffset="-54161.23">5720 17229 755 0,'0'0'655'16,"0"0"-553"-16,0 0-51 15,0 0 23-15,0 0 35 16,0 0-30-16,0 0-12 16,77 15 24-16,-45-11-32 15,-1-4-3-15,2 0 17 16,-3 0-28-16,-2 0 14 16,-4 0-11-16,-6-7-31 15,-5 4 12-15,-5 0-28 16,-4 2 5-16,-1-1-6 15,-3-6-50-15,0 3-83 0,0-2-351 16</inkml:trace>
  <inkml:trace contextRef="#ctx0" brushRef="#br0" timeOffset="-52374.86">6701 17006 1016 0,'0'0'277'16,"0"0"-141"-16,0 0-10 0,0 0 29 15,0 0-24-15,0 0-81 16,0 0-9-16,-58-19-10 16,45 19-31-16,1-3 27 15,-2 3-26-15,1 0 1 16,1 0 9-16,0 3-11 16,2 8 0-16,-1 3-7 15,4 2-21-15,1 4 27 16,3-1-20-16,3 3 20 15,0 1-14-15,0 0 14 16,7 1 0-16,8 4-1 0,9 0-10 16,4 1 11-1,2 0 1-15,9-5 0 0,-2-5-3 16,1-5 3-16,-4-11-1 16,-4-3 1-16,-3 0-1 15,-5-14 0-15,-6-11 2 16,-4-6 0-16,-6-5 13 15,-4-1-12-15,-2-1-3 16,0 4 1-16,0 3-6 16,-5 9 5-16,1 7 2 15,2 10-1-15,2 5 0 16,0 0-6-16,0 14-12 16,6 13 10-16,10 7 2 15,4 3 5-15,5 1 1 16,5-6 0-16,3-7 0 0,3-7-1 15,5-6 1-15,-2-9 0 16,-1-3-4-16,-7-8-4 16,-4-11 8-16,-11-8-11 15,-4-5 5-15,-9-2-36 16,-3-2 32-16,-4 0 8 16,-17 3 2-16,1 2 18 15,-8 6 7-15,-2 5 13 16,-3 6 8-16,-4 5-45 15,3 4 24-15,0 5-25 16,4 0 15-16,0 7-14 16,9 11 7-16,3 7-8 0,7 6 0 15,6 4-10-15,5 1 10 16,0-1 0-16,16 1 0 16,8-5-12-16,6-3 12 15,4-8 0-15,3-9-1 16,1-7-6-16,-1-4-9 15,-3-4 12-15,-6-14-34 16,-5-9-3-16,-7-4-95 16,-7-5-1-16,-6 2 29 15,-3-3 4-15,0 4 82 16,-3 6 22-16,-6 7 6 16,3 8 48-16,3 8-44 15,3 4 17-15,0 16-27 0,6 12 1 16,9 12 0-1,6 6 8-15,4 0 21 0,2-2 33 16,0-6-31-16,-1-9-10 16,-4-9-22-16,0-9 10 15,-7-8-1-15,-3-3-9 16,-4-9 18-16,-2-15 12 16,-6-6-30-16,0-8-32 15,0-6-23-15,0 1-18 16,0-4 53-16,0 7-6 15,0 8 26-15,10 9-3 16,5 12 3-16,9 11 0 16,4 3 1-16,3 22-1 15,2 8 26-15,0 8 42 16,-2 2-26-16,-4 1-4 0,-3-5-25 16,-9-5 18-16,-2-8-18 15,-5-7-10-15,-5-9 12 16,-3-9-13-16,0-1 23 15,-2-8 54-15,-9-14-79 16,0-9-28-16,-1-8-25 16,6 0-28-16,0 2 41 15,6 4-5-15,0 7 32 16,0 7 6-16,12 7-3 16,3 9 10-16,4 3 7 15,4 5-1-15,1 19 45 16,1 5-17-16,0 6-14 15,-1 5 30-15,-3-5-14 0,-3 2-11 16,-2-7-25 0,-4-7 6-16,-4-13-15 0,1-10-170 15,-8 0-592-15</inkml:trace>
  <inkml:trace contextRef="#ctx0" brushRef="#br0" timeOffset="-52099.16">7865 16489 393 0,'0'0'1491'0,"0"0"-1326"16,0 0-117 0,0 0-48-16,0 0 14 0,0 0-23 15,0 0 10-15,7 101-1 16,23-16 0-16,15 29-3 15,1 9 3-15,0-9 0 16,-13-27 10-16,-9-29-17 16,-9-17 8-16,0-9-2 15,-2-2-26-15,0-2-178 16,-7-6-72-16,-4-10-264 16,-2-10-74-16</inkml:trace>
  <inkml:trace contextRef="#ctx0" brushRef="#br0" timeOffset="-51930.86">7981 17156 1512 0,'0'0'405'16,"0"0"-277"-16,0 0-90 15,0 0-37-15,0 0 59 16,0 0-10-16,100-47-7 16,-60 34-3-16,-1 1-39 15,3-2-2-15,13-11-39 16,-9 4-105-16,-6 1-450 0</inkml:trace>
  <inkml:trace contextRef="#ctx0" brushRef="#br0" timeOffset="-51307.1">8397 17261 768 0,'0'0'522'16,"0"0"-399"-16,0 0 2 16,0 0 100-16,0 0-69 15,0 0-63-15,0 0-28 16,-28-20-64-16,28 20 15 16,0 0-16-16,0 0-12 15,0 10 11-15,12 2 1 16,-3-2-72-16,4-1-315 0</inkml:trace>
  <inkml:trace contextRef="#ctx0" brushRef="#br0" timeOffset="-51024.52">8691 16987 789 0,'0'0'505'0,"0"0"-437"15,0 0-61-15,0 0 10 16,0 0 7-16,0 0 15 16,0 0-7-16,15 94 45 15,-3-57-42-15,3 1 16 16,-2-1-18-16,-2-3-33 15,-4-6 20-15,1-6-20 0,-8-9-1 16,0-6-98-16,0-7-429 16</inkml:trace>
  <inkml:trace contextRef="#ctx0" brushRef="#br0" timeOffset="-50819.86">8557 16763 1523 0,'0'0'279'0,"0"0"-187"0,0 0-64 16,0 0-28-16,0 0 0 16,0 0-51-16,0 0 4 15,50 16-217-15,-36-4-758 0</inkml:trace>
  <inkml:trace contextRef="#ctx0" brushRef="#br0" timeOffset="-50161.34">8883 16967 1107 0,'0'0'300'0,"0"0"-233"16,0 0-54-16,0 0-11 16,0 0-2-16,0 0 33 15,0 0-8-15,99 93 6 16,-74-47 11-16,-2 0-20 16,-2 4 16-16,-5-4-9 15,-4-7-15-15,-3-7 27 16,0-11-28-16,-6-8-2 15,0-6 3-15,-3-7-12 16,0 0 23-16,0-16 40 16,-3-14-57-16,-6-10-8 15,0-7-9-15,0-9-47 16,1 0-66-16,1 3 14 16,4 5 55-16,3 11 33 0,0 13 8 15,10 12 4-15,5 12 6 16,5 3 2-16,3 23 0 15,2 11 6-15,3 10 0 16,2 3-6-16,0-2 1 16,-1-2 76-16,1-12-35 15,-3-8 37-15,-5-10-34 16,-2-10-43-16,-5-6 17 16,-3-3-6-16,-1-19-12 15,-3-6-1-15,-5-6-20 0,-3-5-52 16,0 0 1-16,0 0 5 15,-3 0 52-15,-8 6 2 16,1 7 12-16,1 9 23 16,3 12 27-16,6 5-7 15,0 14-43-15,0 22-10 16,15 8 10-16,6 9 0 16,6 1 31-16,4-1 29 15,2-8-59-15,3-12 10 16,-3-11-11-16,-5-16 11 15,-4-15-29-15,-11-16-65 16,-7-9-558-16</inkml:trace>
  <inkml:trace contextRef="#ctx0" brushRef="#br0" timeOffset="-50009.47">9344 16755 1866 0,'0'0'259'15,"0"0"-259"-15,0 0-74 16,0 0 10-16,0 0-55 16,0 0-131-16,0 0-295 0</inkml:trace>
  <inkml:trace contextRef="#ctx0" brushRef="#br0" timeOffset="-48855.63">9823 17004 222 0,'0'0'1039'16,"0"0"-860"-16,0 0-139 15,0 0 14-15,0 0 64 16,0 0 48-16,0 0-71 16,-58 87-74-16,53-55-5 15,5 1-15-15,0 9-1 16,8 1 55-16,10 1-15 15,6-5-17-15,3-6 4 16,4-7-20-16,0-9-4 16,2-9-3-16,-3-8-7 15,0-2-2-15,-8-18-12 16,-1-8-17-16,-9-9 15 0,-6-2-36 16,-6-4 40-1,0 2 12-15,0 2 7 0,-6 6 14 16,0 13 17-16,3 9-4 15,3 11-23-15,0 4-4 16,7 23-1-16,10 10 0 16,4 2-1-16,4 0 1 15,3-7 1-15,2-8 0 16,-3-8 3-16,3-10-1 16,-3-6-2-16,-6 0 0 15,-2-20-30-15,-5-5-41 16,-3-8-160-16,-6-3 73 15,-4 0 18-15,-1 4 69 16,0 4 71-16,0 13 46 0,0 11-46 16,2 4-44-16,5 22 44 15,8 12 12-15,2 7 26 16,2 3-37-16,6-5 92 16,-1-5-47-16,2-8-27 15,-2-12 3-15,-2-9-13 16,-3-5-9-16,-4-8 13 15,-4-14-6-15,-4-9 3 16,-7-2-2-16,0-4 11 16,-6 0 125-16,-9 2-58 15,-4 4 25-15,-4 5-27 16,-4 4-57-16,-2 9 10 16,-1 9-37-16,0 4 1 0,3 9-2 15,5 16-17-15,8 7 0 16,6 6-7-16,8 3 25 15,0-4 12-15,5-4-2 16,12-8-8-16,4-10-2 16,2-4-6-16,2-11-3 15,-2 0-21-15,1-9-55 16,-5-10 16-16,-5-1-73 16,1-4 39-16,-6 4 74 15,0 8 7-15,0 7 21 16,3 5 0-16,3 8 1 15,4 15 6-15,5 7 4 16,1 1-1-16,5 1 8 0,-3-6-8 16,3-6-2-16,-2-10-5 15,1-6 14-15,-3-4-3 16,-2-14-12-16,-3-11-1 16,-8-8-27-16,-2-9-44 15,-5-11 33-15,-6-12 28 16,0-20 10-16,-21-19 40 15,-7-4 19-15,-8 8 95 16,1 23-52-16,7 24-17 16,3 16 28-16,1 10-63 15,3-1-28-15,0 5 22 16,0 3-43-16,9 14 19 0,5 6-20 16,6 17-29-16,1 32 10 15,14 35 13-15,24 32 12 16,11 13 33-16,2-9 8 15,-7-28-9-15,-12-31 8 16,-10-21-46-16,-4-7 0 16,4-2-3-16,-1-3-50 15,0-3-18-15,-9-14-72 16,-8-10-238-16,-4-1-538 0</inkml:trace>
  <inkml:trace contextRef="#ctx0" brushRef="#br0" timeOffset="-48446.99">10177 16842 1309 0,'0'0'258'0,"0"0"-222"16,0 0 15-16,0 0 19 15,0 0 18-15,0 0-57 16,0 0-8-16,-8-9-23 16,8 9 9-16,0 0-2 15,2 0-7-15,-2 0 0 16,0 0 3-16,0 0 12 16,0 0-12-16,0 0 7 15,0 0-10-15,0 0 40 0,0 0-40 16,0-1 0-16,0-3 0 15,-2 4 9-15,2 0-11 16,0 0 2-16,0 0 0 16,0 0-16-16,0 0 24 15,0 0-8-15,0 0 0 16,0 0 7-16,0 4-8 16,5 0 1-16,11 12 0 15,-1-2-1-15,0 3-751 0</inkml:trace>
  <inkml:trace contextRef="#ctx0" brushRef="#br0" timeOffset="-47762.19">11656 17244 335 0,'0'0'809'16,"0"0"-669"-16,0 0-93 15,0 0 92-15,0 0 116 16,0 0-93-16,0 0-59 16,-7-20-36-16,7 20-54 0,6 0 3 15,10 3-10-15,11 8 19 16,10-1 62-16,8 0-41 15,6 2-16-15,0-4 8 16,2-1-26-16,-4-5 10 16,-5-1-4-16,-7-1-17 15,-10 0 28-15,-5 0-19 16,-10 0 9-16,-5 0 23 16,-5 0-30-16,-2 0 40 15,0 0 3-15,0 0-20 16,0 0 28-16,0 0-56 0,0 0-1 15,0 0-6 1,0 0-86-16,0-8-70 0,0-4-99 16,0-2-1191-16</inkml:trace>
  <inkml:trace contextRef="#ctx0" brushRef="#br0" timeOffset="-46480.72">12721 17033 1056 0,'0'0'256'0,"0"0"-180"15,0 0-18-15,0 0-33 16,0 0 9-16,0 0-15 15,-85 7-11-15,73 6 2 0,-1 7-10 16,6 5 0-16,2 9 10 16,5 5-1-16,0 5 33 15,22-1 9-15,7 1-31 16,8-6 14-16,3-9-23 16,5-7-2-16,-3-10 4 15,-2-12-5-15,-1 0-7 16,-6-20-1-16,-8-10 7 15,-10-2-15-15,-3-6 8 16,-11-1-28-16,-1 0 27 16,0 3-19-16,-10 10 20 15,4 6 0-15,0 10 3 16,4 10-12-16,2 5-11 0,0 19 20 16,3 10-10-1,11 5 7-15,4 1 3 0,2-4 0 16,5-6-1-16,3-8 0 15,2-10 2-15,0-7 0 16,-2-5 12-16,-3-11-13 16,-6-13 0-16,-6-4-64 15,-9-8-25-15,-4-3 8 16,0 1 17-16,-15 2 63 16,-9 3 1-16,-3 8 59 15,-1 7 101-15,0 6-43 16,1 11-49-16,4 1 7 15,3 13-47-15,3 11-27 0,5 12 2 16,5 1-2 0,5 4-1-16,2-2 0 0,0-6 1 15,15-7-3 1,3-6 2-16,7-7 0 0,1-11 6 16,2-2 1-16,1-12-14 15,-4-12 3-15,-4-9-89 16,-6-2 3-16,-4-2 16 15,-6 4 68-15,1 7 6 16,-3 8 8-16,-1 8 26 16,2 10-34-16,3 8 12 15,2 17-12-15,5 14 17 16,5 6 31-16,3 5-8 16,4-5-34-16,-2-7 7 0,1-9-6 15,-1-9 0 1,-5-11 34-16,-4-7-41 0,-4-2 18 15,-1-14-11-15,-2-14 5 16,-5-5-3-16,-2-4-9 16,-1-4 1-16,0 0 4 15,2 5-5-15,2 7-1 16,8 12 1-16,2 14-28 16,5 3 28-16,3 25 0 15,1 11 0-15,1 8 12 16,-4-1-3-16,-5-4-3 15,-1-6 35-15,-5-8-21 16,-3-12 23-16,-3-4-37 0,-2-9-5 16,1 0 34-1,-2-17-29-15,0-10-12 0,0-9-4 16,1-4-82-16,2-2 11 16,0 3-40-16,1 6 94 15,4 10 17-15,8 13 20 16,1 10-8-16,5 11 47 15,3 18-15-15,2 6 44 16,0 2-42-16,-1-5-18 16,-4-6-5-16,-3-6-6 15,-4-11-14-15,3-9-30 16,-7-12-242-16,-2-7-561 0</inkml:trace>
  <inkml:trace contextRef="#ctx0" brushRef="#br0" timeOffset="-46061.09">13788 16668 1595 0,'0'0'201'16,"0"0"-135"-16,21 138-54 16,7-37 16-16,2 6 58 15,-2-18-32-15,-7-26-19 16,-6-24-32-16,-4-5 9 15,2 1-21-15,-4-1 9 16,-3-1-34-16,-3-11-40 16,-3-8-128-16,0-11-14 0,-3-3 80 15,-6 0-425-15,1-15 512 16,1-3 49-16,6-5 268 16,1-2-117-16,0-2-106 15,7-1-25-15,8 1-8 16,1 3 41-16,5 5 23 15,0 7-15-15,1 9 19 16,2 3 32-16,-1 10-13 16,2 16-5-16,0 8-28 15,-1 9 17-15,0 1-18 16,-3 0-43-16,-2-7-3 16,-2-4-12-16,-4-12-5 15,-2-10-4-15,-7-18-49 16,-4-14-293-16,0-9-1127 0</inkml:trace>
  <inkml:trace contextRef="#ctx0" brushRef="#br0" timeOffset="-45931.53">14085 16934 1802 0,'0'0'331'0,"0"0"-331"15,0 0-44-15,0 0-131 16,0 0-121-16,55 89-475 0</inkml:trace>
  <inkml:trace contextRef="#ctx0" brushRef="#br0" timeOffset="-45167.28">14553 17207 1733 0,'0'0'314'16,"0"0"-296"-16,0 0-5 15,0 0 2-15,-79-9-1 16,49 10 29-16,2 19-42 16,1 10-1-16,8 8 0 15,8 8-5-15,8 1 5 16,3 1 16-16,6-3-7 16,15-8 6-16,4-8-13 15,3-10-1-15,0-16-2 16,0-3-9-16,-1-13 10 15,-5-15-25-15,-4-11 17 0,-6-8 8 16,-8-7 1-16,-4-13 8 16,0-19 30-16,-13-13-24 15,-8 7 29-15,0 20-16 16,6 27-27-16,2 21 26 16,5 7-26-16,2 5 5 15,3 12-6-15,3 15-24 16,3 48 18-16,21 27 3 15,1 2 3-15,1-10-3 16,-4-29 4-16,-2-17-1 16,-1 0 21-16,5-4-20 15,1-3-1-15,-4-15 0 0,-3-8-8 16,0-6-4 0,-3-11 9-16,-2-15-15 0,-5-8 4 15,-4-7-44-15,-2 4 15 16,-2 1 15-16,0 9-25 15,0 12 46-15,0 14-11 16,0 3-24-16,1 28 41 16,14 10-7-16,3 9 8 15,5-1 6-15,2-6-6 16,5-5 35-16,-1-10-25 16,1-9 2-16,0-7-2 15,-2-6-8-15,1-5-2 16,-6 0 0-16,-3-12-32 15,-4-7 15-15,-8-5-46 16,-7-3 45-16,-1-3 18 0,0 2 6 16,-10 0 47-16,-8 0 5 15,0 6-43-15,-3 0 33 16,-3 5-20-16,1 3 8 16,-3 5-30-16,-1 4-6 15,-5 3-43-15,0 2 4 16,5 2-85-16,3 15-84 15,7 4-347-15,9-8-553 0</inkml:trace>
  <inkml:trace contextRef="#ctx0" brushRef="#br0" timeOffset="-44522.54">15308 17293 986 0,'0'0'230'0,"0"0"-141"0,0 0 6 16,0 0 78-16,0 0-26 16,0 0-49-1,0 0-27-15,-9-38-64 0,3 38-7 16,-2 0-8-16,-4 0-45 16,-1 6 52-16,-2 10-9 15,3 6-9-15,3 6 18 16,5 6 1-16,4 1 3 15,0 2 26-15,10-6-22 16,7-3 31-16,3-8-25 16,4-6 1-16,1-11 3 15,0-3-15-15,0-7-4 16,-1-17-10-16,-5-8-29 16,-2-6 28-16,-6-7-19 15,-3-5 32-15,-5-5 19 0,-3-4-18 16,0-14 24-16,-11 6-15 15,-6-1-8-15,-6 1 9 16,4 21 11-16,-2 5 6 16,5 17 43-16,8 15-26 15,5 9-33-15,3 28-12 16,0 36 0-16,16 31 7 16,8 10 21-16,3-11 26 15,-4-24 16-15,-6-27-50 16,-2-9 10-16,3 3-30 15,0 2-1-15,3-2 1 16,-2 2-68-16,-7-12-135 16,-4-9-467-16</inkml:trace>
  <inkml:trace contextRef="#ctx0" brushRef="#br0" timeOffset="-44158.86">15124 17506 669 0,'0'0'520'16,"0"0"-307"-16,0 0-46 16,0 0 31-16,0 0-72 15,0 0-7-15,84 47-55 16,-65-42-38-16,2-4 2 15,7-1-28-15,-4 0-35 16,-3 0-361-16</inkml:trace>
  <inkml:trace contextRef="#ctx0" brushRef="#br0" timeOffset="-43506.98">16056 17217 1230 0,'0'0'518'0,"0"0"-389"15,0 0-68-15,0 0 61 16,0 0-72-16,0 0-10 15,0 0-36-15,-89-48 6 16,77 48-2-16,-1 5-8 16,4 16 0-16,4 11-7 15,4 6 5-15,1 4 2 0,3 3 0 16,10-3-1-16,5-9 0 16,2-6 1-16,0-11 0 15,1-7-7-15,-1-9-60 16,-1-1-9-16,-4-18-18 15,-3-6 11-15,-3-5 43 16,-3-4 11-16,-2-3 29 16,-4 3 24-16,0 0 5 15,0 7 26-15,0 4-5 16,0 13-48-16,1 10 12 16,6 10-8-16,6 38-6 15,12 36 41-15,11 33-8 0,4 14 3 16,-2-3-21-1,-12-19-14-15,-10-33 23 16,-6-19-24-16,-6-16 0 0,-4 0-7 16,0-7-292-16,0-8-941 15</inkml:trace>
  <inkml:trace contextRef="#ctx0" brushRef="#br0" timeOffset="-42811.29">16140 17674 1549 0,'0'0'255'0,"0"0"-156"0,0 0-68 15,0 0 77 1,94-29 10-16,-57 4-78 0,4-8-15 16,-3-6-25-16,-2-9 10 15,-6-3-22-15,-9 1 9 16,-5-1-7-16,-10 5 4 15,-4 5-26-15,-2 7 14 16,0 9 17-16,-6 10 2 16,1 9-1-16,1 6 0 15,2 14 0-15,2 18-10 16,0 13 7-16,6 11 3 16,9 3 0-16,8-2-2 15,0-8 2-15,4-11 0 16,1-11 0-16,1-12-1 15,-2-10 2-15,-2-5-1 0,-1-10 0 16,-3-17-8-16,-6-8 7 16,-3-5 1-16,-8-7 0 15,-2-2 3-15,-2 3 5 16,0 5-8-16,-6 12 0 16,0 9 1-16,1 13 4 15,2 7-5-15,3 14 0 16,0 22-6-16,0 6 7 15,12 5-1-15,3 0 0 16,3-9-4-16,2-8-2 16,2-8 6-16,0-10 0 15,0-12-1-15,1 0-3 16,1-17 3-16,-3-11-17 16,-3-6-60-16,-4-8 61 0,-3-5-11 15,-5-1 28-15,-2 0 4 16,-4 5 5-16,0 9 0 15,0 12 1-15,0 15-9 16,0 7 46-16,0 14-46 16,0 22 7-16,0 10 5 15,9 6-4-15,5 2 2 16,4-4 6-16,2-5-16 16,3-11 13-16,2-8-14 15,-1-8-9-15,9-16-139 16,-8-2-338-16,-3-2-826 0</inkml:trace>
  <inkml:trace contextRef="#ctx0" brushRef="#br0" timeOffset="-42345.51">17415 17137 1129 0,'0'0'291'15,"0"0"-183"-15,-3 87 69 16,3-41-57-16,8 5-14 16,7 2-14-16,3-2-69 15,-2-4-2-15,2-7-21 16,-6-7 6-16,0-10-5 16,-8-10-1-16,-1-9-1 0,-3-4 1 15,0-7-123-15,0-18 45 16,0-9-30-16,-7-9 65 15,-2-3 43-15,-2-4 0 16,1 3 18-16,1 1 26 16,5 8-18-16,4 6 22 15,0 5-20-15,0 6-16 16,11 8 17-16,4 6-29 16,6 7 22-16,3 0-2 15,3 10-12-15,4 11 54 16,3 6-18-16,5 4-19 15,0 1 27-15,4 2-46 16,-2-2 7-16,-1-1 3 0,-3-1-10 16,-4-4 24-1,-6-5-30-15,-8-3-2 0,-5-7-15 16,-11-5-144-16,-3-4-199 16,0-2-622-16</inkml:trace>
  <inkml:trace contextRef="#ctx0" brushRef="#br0" timeOffset="-42078.89">17823 17174 1497 0,'0'0'357'0,"0"0"-256"16,0 0-86-16,0 0 17 0,0 0 32 15,0 0 4-15,-96 98-52 16,78-68-4-16,3 4-5 16,2 0 17-16,5 0 8 15,2-1-5-15,5-4-27 16,1-5-1-16,0-4-34 16,6-4-54-16,9-6-52 15,-3-5-413-15</inkml:trace>
  <inkml:trace contextRef="#ctx0" brushRef="#br0" timeOffset="-41877.38">18242 17519 603 0,'0'0'1368'0,"0"0"-1022"15,0 0-182-15,0 0-107 16,0 0-10-16,0 0-47 16,0 0-7-16,6-4-140 15,-5-2-223-15</inkml:trace>
  <inkml:trace contextRef="#ctx0" brushRef="#br0" timeOffset="-33642.16">3981 16554 529 0,'0'0'173'15,"0"0"-102"-15,0 0-27 16,0 0 81-16,0 0 26 16,0 0-52-16,-24 17 21 15,21-14-71-15,1-1-11 0,2 1-8 16,0-1-30-16,0 1 24 15,0 4-24-15,0 2 0 16,5 3 10-16,5-1 5 16,5 0 8-16,0-2-23 15,-3-4 7-15,0 0-5 16,0-5-1-16,-5 0-1 16,-2 0 2-16,-2-4 5 15,0-5 0-15,-3-2-5 16,0-1-1-16,0-1 20 15,-11 0-20-15,-2 3-1 16,-2 2 0-16,0 5-8 16,-1-1 8-16,2 4 0 0,4 0 0 15,1 2-1 1,4 8-8-16,4 2 9 0,1 2-1 16,0 3-11-16,7 0 11 15,4-2 1-15,5-3 0 16,-2-4-6-16,-1-4 7 15,-1-2-1-15,-2-2 0 16,-2 0-16-16,-2-9 16 16,-5-5 1-16,-1-2 0 15,0-1 10-15,-3 1-10 16,-9 0-2-16,-4 6 1 16,4 0-10-16,-1 7 9 15,2 1 2-15,5 2-1 16,-1 0 0-16,4 4-5 15,3 9 5-15,0 4-1 0,3 1-10 16,10 0 10-16,1-3 1 16,2-3 0-16,-1-5-2 15,0-7 2-15,-5 0-7 16,-2 0-8-16,-4-8 14 16,-4-6 1-16,0 0 0 15,0-2 0-15,-10 4-3 16,-1 4-1-16,-2 0-8 15,1 5 0-15,1 3 5 16,3 0 1-16,2 0 6 16,4 6 0-16,2 2-11 15,0 3 2-15,0-5 8 16,6 0-6-16,3-3-21 16,-3-3-8-16,0 0-113 0,-3-1 6 15,-3-8 17-15,0 4-153 16,-3 0 279-16,-6 5 189 15,3 0-33-15,0 0-49 16,6 19-75-16,6-1-32 16,3-1-125-16</inkml:trace>
  <inkml:trace contextRef="#ctx0" brushRef="#br0" timeOffset="4005.78">18257 15969 838 0,'0'0'260'16,"0"0"-114"-16,0 0-30 0,0 0-16 15,0 0-27-15,0 0 33 16,-3 0-29-16,3 0-40 16,0 0 28-16,0 0-18 15,0 0-7-15,0 0-8 16,0 0-20-16,0 1-11 15,10 2-1-15,5 2-2 16,9 0 2-16,4 0 38 16,3-1 4-16,1-1-18 15,1 0-18-15,-2-1-2 16,-1-2-4-16,1 0 1 16,-3 0 14-16,-4 0-14 0,-4 0-1 15,-4 0 14 1,-5-2-8-16,-4-1-6 0,-3 3 0 15,-2 0 0-15,-2 0 0 16,0 0 0-16,0 0 0 16,0 0-18-16,-2 0-171 15,-9 0-140-15,-3 0-577 0</inkml:trace>
  <inkml:trace contextRef="#ctx0" brushRef="#br0" timeOffset="4323.11">18264 16162 819 0,'0'0'273'16,"0"0"-129"-16,0 0-95 15,0 0 3-15,0 0 64 16,0 0 19-16,0 0-39 15,92 0 4-15,-53 0-40 16,3 0 3-16,3-2-31 16,-3 0-31-16,-5 1 39 15,-2-1-31-15,-6 1-2 16,-7-1 11-16,-5 2-17 16,-5 0-1-16,-6 0 0 15,-2 0-11-15,-3 0 10 16,-1-2-116-16,0-3-164 0,0-2-417 0</inkml:trace>
  <inkml:trace contextRef="#ctx0" brushRef="#br0" timeOffset="5349.06">18703 15722 224 0,'0'0'989'0,"0"0"-853"16,0 0-76-16,0 0-33 0,0 0 12 15,0 0 24-15,0 0-57 16,-11 27 2 0,16 8-2-16,7 25 70 0,8 24 16 15,3 25-25-15,-2 6-29 16,-5-18 6-16,-7-26-19 15,-4-30 0-15,-4-7-25 16,3 0 6-16,-2-2 5 16,-2-2-11-16,1-13 1 15,-1-7 7-15,0-5 3 16,0-5-9-16,0 0 20 16,0-11 4-16,0-10 19 15,-8-11-45-15,-4-8 0 0,-2-4 1 16,-2-9 14-16,-2-3-8 15,3-4-6-15,-1-3 5 16,2-4 2-16,3 1-8 16,1 3 0-16,3 2 0 15,-1 8 2-15,2 3-3 16,-1 5 1-16,1 8 0 16,1 5 7-16,1 6-6 15,-1 8-1-15,2 5 0 16,-1 6 3-16,3 5-3 15,1 0 0-15,0 0 0 16,0 2 3-16,0 0-3 16,0 0 0-16,0 0-2 15,0 0-18-15,0 0 11 16,0 4 9-16,5 2 0 0,4 5 2 16,5-1-1-16,2 3-2 15,2 2 1-15,5 1-4 16,2 1-3-16,2 1 14 15,1 2-7-15,2 2 0 16,1-1 7-16,2 2-8 16,4 5 1-16,2 2 0 15,4 4-1-15,1 4 1 16,2-2 0-16,-3 1 9 16,0-4-8-16,-5-3-2 15,-3-6 1-15,-5-3-1 16,-4-3 0-16,-7-1 1 15,-6-3 0-15,-5 2 3 0,-6-2-3 16,-2 2-2 0,0-1 1-16,-17 2 1 0,-5 4 3 15,-10-2-3-15,-8 2 0 16,-11 1 7-16,-8 3-7 16,-4 0 0-16,-1 0 0 15,4 0 9-15,7 0-3 16,11-4 1-16,9-2 9 15,9-5 21-15,8-1-36 16,7-9 22-16,4-1-23 16,4-1 11-16,1-2-12 15,0 0 2-15,0 0 11 0,0 0 22 16,0 0-33-16,0 0 27 16,0 0-28-16,0 0 9 15,0 0-5-15,0 0-4 16,0 0-14-16,0 0-29 15,3 0-74-15,9-9-103 16,-1-1-331-16,0 3-736 0</inkml:trace>
  <inkml:trace contextRef="#ctx0" brushRef="#br0" timeOffset="6762.18">19927 15607 1018 0,'0'0'239'16,"0"0"-133"-16,0 0-67 15,0 0 9-15,0 0 0 16,0 0-3-16,0 0-15 0,-4 8-29 16,4-3-1-16,0 7 0 15,0 10-33-15,7 14 33 16,5 12 286-16,3 24-179 16,4 17-63-16,-2-5-38 15,-4-11 3-15,-4-14-3 16,-2-20-5-16,-1-2 11 15,1-1-12-15,-4-11 0 16,0-11-1-16,0-3 3 16,-2-5-15-16,-1-6-39 15,0 0-157-15,0-9-14 16,0-6-520-16</inkml:trace>
  <inkml:trace contextRef="#ctx0" brushRef="#br0" timeOffset="7121">19606 15484 601 0,'0'0'499'0,"0"0"-433"15,0 0-41-15,0 0-12 16,0 0 103-16,0 0 20 16,0 0-37-16,121-1-3 15,-67 1 56-15,5 0-76 0,7 0 25 16,0 0-58 0,-5 0-41-16,-3-5 23 0,-7 2-25 15,-6-2 11-15,-6 2 2 16,-7 1-6-16,-5 1-7 15,-8 1 0-15,-5 0-18 16,-5 0 17-16,-8 0-110 16,-1 11-191-16,-8 1-94 15,-6 3-394-15</inkml:trace>
  <inkml:trace contextRef="#ctx0" brushRef="#br0" timeOffset="7363.34">19714 15904 1053 0,'0'0'334'16,"0"0"-247"-16,0 0-47 16,0 0-17-16,94-10 108 15,-43 0 32-15,5 1-86 16,5-1-11-16,-1 0-37 15,0 0-28-15,-5 5 23 16,-3 1-24-16,9 4-59 16,-15 0-221-16,-10 4-535 0</inkml:trace>
  <inkml:trace contextRef="#ctx0" brushRef="#br0" timeOffset="7903.12">20492 16065 1258 0,'0'0'244'15,"0"0"-174"-15,0 0-40 16,0 0 10-16,91 39-33 16,-58-39 56-16,0-14-11 15,0-10-37-15,-5-4 20 16,-5-1-26-16,-10-1-8 15,-4 2 23-15,-9 2-22 0,0 1-2 16,-16 4 0-16,-8 3 7 16,-4 4 1-16,-1 7-8 15,-5 5 11-15,3 2 27 16,-1 12-31-16,2 13-7 16,6 8-19-16,3 10 19 15,7 6 25-15,6-1-25 16,8 2 10-16,0-5 19 15,16-6-28-15,10-8 23 16,5-4-9-16,8-11-14 16,4-8 30-16,3-6-23 15,1-2-1-15,0 0 11 16,-3-10-11-16,-1-3 9 16,-7 2-1-16,-6-1-14 15,-7 3 23-15,-6 3-15 0,-4 0-2 16,-7 3 5-16,-3 2-5 15,-1 1-7-15,-2 0 0 16,0 0 0-16,0 0-2 16,0 0 2-16,1 0-7 15,1 0-2-15,1 0-76 16,-3 0-119-16,1 0-282 16,-1 0-244-16</inkml:trace>
  <inkml:trace contextRef="#ctx0" brushRef="#br0" timeOffset="14629.45">3600 17541 408 0,'0'0'229'15,"0"0"-141"-15,0 0-30 16,0 0 36-16,0 0 1 16,0 0 5-16,0-1-16 15,0 1-35-15,0 0 16 16,0 0 1-16,0 0-29 15,0 0 7-15,0 0-25 16,0 0-3-16,2 0 4 16,1 4-13-16,1 10 1 15,1 3-8-15,2 7 2 16,-1 6 24-16,3 1-24 16,-3 3 9-16,3-2 2 15,-3 1-11-15,1 1 4 0,-1-3-6 16,-1 0 2-16,-2-8-1 15,0-2-1-15,0-8 0 16,-3-4 0-16,0-4-26 16,3-2-13-16,-3-3-115 15,0 0-184-15,0 0-207 0</inkml:trace>
  <inkml:trace contextRef="#ctx0" brushRef="#br0" timeOffset="15013.64">3442 17545 590 0,'0'0'83'15,"0"0"-52"-15,0 0-15 16,0 0 33-16,0 0 36 16,0 0-29-16,0 0-5 15,45-21 40-15,-27 21-74 0,9 0 37 16,6 0-12 0,7 0-19-16,5 5 10 0,4-5 32 15,-3 2 12-15,0-2-23 16,-5 0-37-16,-7 0 2 15,-4 0-9-15,-8 0-8 16,-4-2 11-16,-8 2-13 16,-2-5 6-16,-8 5-6 15,0 0-35-15,0 0-145 16,0 0-222-16</inkml:trace>
  <inkml:trace contextRef="#ctx0" brushRef="#br0" timeOffset="15293.29">3700 17729 871 0,'0'0'182'15,"0"0"-143"-15,0 0 1 16,0 0 98-16,0 0-32 16,0 0-60-16,87-2-31 15,-61-1 22-15,3-1-22 16,-2-1-6-16,4-1 4 16,6-4-13-16,-7 2-202 15,-7 1-545-15</inkml:trace>
  <inkml:trace contextRef="#ctx0" brushRef="#br0" timeOffset="16207.38">4188 17790 932 0,'0'0'126'0,"0"0"-86"16,0 0-11-16,0 0-19 15,0 0 115-15,88-4-21 16,-71-9-34-16,-4-4 1 16,-4 1-39-16,-3-1 7 15,-3 0 5-15,-3 5-12 16,0-5 16-16,0 5-16 16,-5-2-10-16,-7 3 19 15,-4 2-41-15,-1 4 12 16,-2 0-12-16,1 5-27 15,-3 0 27-15,2 0-57 16,4 5-27-16,0 7 83 16,5 4-83-16,2 1 41 15,5 3 27-15,3 2-26 0,0 1 31 16,3 2 22-16,8 0-11 16,5 1 8-16,-1-2-7 15,4 1-1-15,1-6 0 16,4-2-2-16,1-5 2 15,5-2 0-15,-2-7 0 16,2 0 13-16,0-3-4 16,1 0-9-16,-3-6 13 15,1-4-12-15,-4 0 40 16,-7 1-9-16,-2 1 10 16,-5 1 31-16,-5 4-22 0,-3 1 9 15,-3 2 13 1,0 0-17-16,0 0 29 0,0 0-33 15,0 0-22-15,0 0 12 16,0 0-42-16,0 0 12 16,0 0-12-16,0 0 1 15,0 0 1-15,0 0-1 16,0 0-1-16,0 0 8 16,0 0-7-16,0 0-1 15,0-1 0-15,0 1-36 16,0 0-35-16,0 0-143 15,0 0-98-15,0 0-374 0</inkml:trace>
  <inkml:trace contextRef="#ctx0" brushRef="#br0" timeOffset="18467.21">8767 17561 626 0,'0'0'267'0,"0"0"-173"15,0 0 24-15,0 0-63 16,0 0-8-16,0 0 8 15,0 0-34-15,-3 54-3 16,9-33 22-16,2 1-8 16,-1 4 0-16,2 1-11 0,-2 2-19 15,-2-3 33 1,1 1-26-16,4-1-7 0,-5-6 7 16,-1-1-8-16,-1-4-1 15,0-2 0-15,-3-4-16 16,2 1-7-16,-2-4-71 15,0-5-163-15,0 2-69 16,-2-3 17-16</inkml:trace>
  <inkml:trace contextRef="#ctx0" brushRef="#br0" timeOffset="18835.97">8516 17595 546 0,'0'0'151'0,"0"0"-66"16,0 0 14-16,0 0 26 15,0 0-44-15,0 0 0 16,0 0-10-16,0-27-32 15,11 24 35-15,3 0-37 16,6 2 20-16,7-2-11 16,6-1-21-16,4 1 55 15,5 0-38-15,0-3-17 0,0 4 3 16,-1-2-27-16,-5-1 17 16,-3 3-17-16,-5 2-1 15,-7-3 16-15,-6 1-16 16,-6 2-13-16,-9 0-143 15,0 0-212-15,0 2-256 0</inkml:trace>
  <inkml:trace contextRef="#ctx0" brushRef="#br0" timeOffset="19090.38">8666 17773 838 0,'0'0'267'0,"0"0"-186"15,0 0-68-15,0 0-6 16,0 0 5-16,0 0 31 16,0 0 47-16,65 0-22 15,-35 0-26-15,3 0-7 16,3 0-26-16,0-7-8 15,11 0-2-15,-8 0-73 16,-8 1-507-16</inkml:trace>
  <inkml:trace contextRef="#ctx0" brushRef="#br0" timeOffset="19704.46">9095 17771 819 0,'0'0'114'16,"0"0"-45"-16,0 0 11 15,0 0-35-15,0 0 23 16,97 20 3-16,-79-20 26 16,0-11-26-16,0-5-45 15,-6 1 6-15,-5-1-25 16,-5-1-6-16,-2 5 32 15,0-4-26-15,-2 5 2 16,-10 2-3-16,-2 2 7 0,-3 3-11 16,-2 2-2-1,-2 2-10-15,4 0 10 0,0 10-79 16,0 4-11-16,1 5 63 16,5 3-82-16,2-1 96 15,2 4-2-15,4-5 15 16,1 1 9-16,2-4-8 15,0-1-1-15,2-1 25 16,13-1-17-16,3-5 36 16,1 3-17-16,8 0 21 15,0-5 7-15,1-1-39 16,2-2 15-16,-2-4-2 0,0 0-19 16,-2 0 29-1,-1-4-20-15,-2-5 0 0,-1 2 18 16,-5-1-37-1,-1 2 19-15,-6-1-6 0,-2 3-12 16,-1 3 20-16,-7 1-20 16,3 0 9-16,-3 0 25 15,0 0-8-15,0 0 16 16,0 0-17-16,0 0-25 16,0 0 22-16,0 0-22 15,0 0 6-15,0 0 1 16,0 0-8-16,2-4-103 15,1-2-294-15,0 1-882 0</inkml:trace>
  <inkml:trace contextRef="#ctx0" brushRef="#br0" timeOffset="21837.52">15194 17759 378 0,'0'0'235'0,"0"0"-80"0,0 0-90 15,0 0-18-15,0 0-2 16,0 0 30-16,0 0-17 15,-2-7-20-15,2 9-2 16,0 10-23-16,0 5 52 16,7 10 2-16,-1 3-11 15,1 5 17-15,1 5-49 16,0-3-9-16,-1-2-6 16,-1-2-2-16,-2-2-1 15,-1-4-6-15,0-7 1 16,1-6-3-16,-4-3-9 15,0-7-82-15,0-2-200 16,0-2-81-16</inkml:trace>
  <inkml:trace contextRef="#ctx0" brushRef="#br0" timeOffset="22169.89">14948 17815 639 0,'0'0'142'16,"0"0"-64"-16,0 0-41 15,0 0 18-15,0 0 81 16,0 0-43-16,0 0-59 16,-3-25 26-16,18 25-21 0,5 0 52 15,8 0-20 1,9 0-55-16,6 0 19 0,5 0-9 15,1 0-11-15,1 0 42 16,-4 0-12-16,-3-7-14 16,-3 4-1-16,-10-6-28 15,-6 4-1-15,-9 0-1 16,-6 3-3-16,-8 2-29 16,-1 0-80-16,-8 0-80 15,-6 5-476-15</inkml:trace>
  <inkml:trace contextRef="#ctx0" brushRef="#br0" timeOffset="22387.9">15139 17994 48 0,'0'0'1040'16,"0"0"-867"-16,0 0-110 15,0 0 71-15,0 0-43 16,96-39-23-16,-64 26-13 16,1 0-47-16,2 3 15 15,11-4-23-15,-9 4-111 16,-7 3-410-16</inkml:trace>
  <inkml:trace contextRef="#ctx0" brushRef="#br0" timeOffset="22873.1">15558 17955 1015 0,'0'0'250'0,"0"0"-173"15,0 0-29-15,0 0-21 16,0 0 14-16,0 0 26 15,100 39-24-15,-80-39 20 16,-1 0-19-16,-4 0-43 16,-5-5 28-16,-4 0-23 0,-3 0 4 15,-3-2 22 1,0-3-19-16,0-2 15 0,-9 0-28 16,-5-1 6-16,-2 0-7 15,-1 3 1-15,0 0-15 16,-2 6-20-16,2 4-55 15,1 0 37-15,1 7-1 16,0 9-31-16,5 2 79 16,-2 5-4-16,6 1 10 15,1-2 14-15,4 3-8 16,1-3 16-16,0 0 3 16,12-2-15-16,9-1 22 15,4-5-13-15,6-3 5 16,4-8 17-16,2-3-15 0,3 0 25 15,-3-11-21-15,1-5-29 16,-7 0 15-16,-3 1-15 16,-2-5-1-16,-10 4-133 15,-5 4-613-15</inkml:trace>
  <inkml:trace contextRef="#ctx0" brushRef="#br0" timeOffset="68808.73">19071 17089 1048 0,'0'0'311'16,"0"0"-148"-16,0 0-54 16,0 0-30-16,0 0 30 15,0 0-46-15,-1 14-10 16,-1-9-5-16,1 5-36 16,-3 0 54-16,1-1-21 15,2 3-15-15,-1-4 16 0,1 2-46 16,1-1 20-16,0-2-14 15,0 1 2-15,0-4 12 16,0-1-20-16,6-3 0 16,13-12 12-16,22-37 21 15,24-48 64-15,26-46-21 16,8-21-52-16,-8 7-20 16,-14 26-4-16,-19 32-74 15,-10 22-22-15,-16 23-108 16,-12 21-379-16</inkml:trace>
  <inkml:trace contextRef="#ctx0" brushRef="#br0" timeOffset="69236.53">19284 17355 1360 0,'0'0'333'15,"0"0"-244"-15,0 0-18 16,0 0 6-16,0 0 29 16,0 0 2-16,0 0-43 15,9 51-20-15,36-97 55 16,34-46 18-16,33-61-11 15,19-31-74-15,0-11-33 16,-13 8-1-16,-22 29-154 16,-29 44-126-16,-18 22-1104 0</inkml:trace>
  <inkml:trace contextRef="#ctx0" brushRef="#br0" timeOffset="187745.42">6282 17510 616 0,'0'0'163'16,"0"0"-76"-16,0 0 53 0,0 0 18 15,0 0 18-15,0 0-49 16,0 0-36-16,0-1 33 16,0 1-32-16,0-3-15 15,0 3 3-15,0 0-54 16,0 0 9-16,0 0-29 16,0 0 3-16,0 0-18 15,3 9 8-15,9 7 1 16,6 11-1-16,6 10 14 15,1 13-13-15,11 16 0 16,3 25 0-16,-2 16 2 0,-1 7-2 16,-12-22 0-1,-11-27 0-15,-4-19 5 0,-4-7-6 16,1 1 2-16,1 2-1 16,-1 2 6-16,0-15 2 15,-3-5-8-15,3-8 0 16,0-8-7-16,-3 1 7 15,1-8 0-15,-1 1 8 16,0-2-8-16,2 0 8 16,1 0-8-16,4 0 0 15,2 0 1-15,4 0 2 16,1 0-3-16,5-3 0 16,2-1 9-16,4 1-8 15,2 1-1-15,3 1 0 0,3 1-1 16,1-3 0-16,1 2 1 15,0 1 0-15,1 0 2 16,3 0-1-16,-1 0-1 16,3 0 0-16,3 0 0 15,4 0-7-15,6 0 9 16,3 0-2-16,4 0 11 16,3 0-11-16,3-2-1 15,0-3 1-15,-1 0-7 16,1 4 7-16,-6-2 0 15,0 0 2-15,-1 3 4 16,1-4 0-16,2 4-12 16,2-3 6-16,16 3-3 0,14 0 3 15,14 0 9 1,4 3-8-16,-8 4 14 0,-10 2-6 16,-4-5-9-16,-6-1 0 15,1 1 1-15,-14-4 6 16,-15 0-7-16,-10 0 1 15,-2 0 7-15,11 0-6 16,8 0-2-16,21 3 0 16,-11 0 1-16,1 2 3 15,10 4-3-15,3 1 0 16,19-1 6-16,3-4 0 16,-10-2-7-16,-19-3 0 15,-23 0 0-15,-13 0 0 0,1 0 1 16,11 0-1-16,5-7 15 15,10 1-13-15,-5-3 1 16,-1 1-3-16,-7-3 0 16,-2 1 12-16,-6-3-12 15,-7 3 1-15,-6-3 5 16,-7 2-4-16,-6 2-2 16,-6 3 0-16,-8-1 0 15,-5 4 1-15,-3 3-1 16,-6 0 1-16,0 0 10 15,0 0-3-15,0 0-6 16,0 0-2-16,1 0 0 0,1 0 0 16,2-5 8-1,2 0-8-15,2 1 0 0,2-7 7 16,-1 0-7-16,2-3 0 16,0-5 2-16,-1-5 11 15,-1-6-12-15,-1-5-1 16,-2-5 0-16,-3-4 7 15,-1-5-5-15,-2-4 5 16,0-5-5-16,0-3 15 16,-2-2-16-16,-5 0-1 15,-3 1 0-15,-1 1 3 16,0 3-4-16,0 5 1 16,0 0 0-16,4 8-4 0,-5 8 11 15,7 7-7 1,-1 4 0-16,2 4-10 0,-1 5 10 15,1 4 1-15,1 4 0 16,2 1 4-16,1 5-4 16,0 2-2-16,-2 1 1 15,2 0-32-15,0 0 30 16,0 15-15-16,0 13 17 16,3 24 0-16,9 24 12 15,0 27-18-15,3 7 6 16,-6-1 0-16,-3-23 2 15,-5-24-2-15,1-18 0 16,1-6-4-16,0 1 5 16,2 2-1-16,0-1 0 15,1-8-4-15,-1-9 3 16,-1-6 2-16,-1-6-1 16,-1-6 3-16,-2-5 9 0,1 0-12 15,-1-4 0-15,0-11 1 16,0-11 8-16,0-11-9 15,0-10 0-15,-6-5 6 16,-3-5-6-16,1-1-1 16,0 5-13-16,2 6-17 15,1 7 31-15,4 14-20 16,-1 12 18-16,2 7-5 16,0 7-2-16,0 2-15 15,0 18 2-15,0 9 10 16,0 8 11-16,3 9 2 15,3 4 4-15,4 8-3 16,-2 2-2-16,1 6-1 16,-1-1 1-16,-1-1-5 15,-4-5 5-15,0-6 0 0,0-11 6 16,0-5-5-16,0-9 0 16,0-6-1-16,-3-10 0 15,3-7-3-15,0-1 2 16,-3-3 2-16,0-1 4 15,0 0-2-15,0 0-2 16,0 0-1-16,0 0 0 16,0 0-29-16,0 0-151 15,0 0-523-15</inkml:trace>
  <inkml:trace contextRef="#ctx0" brushRef="#br1" timeOffset="-101683.41">2437 5134 385 0,'0'0'809'0,"0"0"-644"0,0 0-81 15,0 0-18 1,0 0 28-16,0 0 3 0,0 0-16 16,0 0-11-16,0 0-48 15,0 0 5-15,0 0-21 16,0 0 2-16,0 0-13 15,0 7 5-15,0 15 0 16,0 8 9-16,0 7-8 16,3 10-1-16,0 5 0 15,6 6 0-15,-5 5 3 16,4 12-3-16,-2-9 1 16,1 6 12-16,2-3-11 15,2-10-3-15,0 7 1 0,0-3-10 16,-2-3 10-1,4-4 0-15,-2-3 1 0,-2-5 3 16,-2-4-2-16,-1-8-2 16,0-4 0-16,2-10-4 15,-2-4 3-15,1-5 1 16,-1-4 0-16,0-1 0 16,3-3 8-16,3-2-9 15,0-2 1-15,1 1-7 16,2-1 7-16,3-1 0 15,0 0 0-15,6 2 2 16,1-2 1-16,3 1-3 16,4 1 0-16,-1 3 1 15,5-2 0-15,-2 1-1 16,1 3 0-16,-1 2 0 0,0 1-2 16,-3 0 2-16,2-2 0 15,0 0 1-15,1 1 11 16,5-1-12-16,3 0 0 15,1 1 18-15,-1-1-17 16,7 0 21-16,-4 1-15 16,-2-2-6-16,2-1 30 15,1 3-31-15,-1-2 0 16,1 0 2-16,-1-2 8 16,7-2 8-16,3-1-5 15,6-2-1-15,5 0 36 16,4 0-21-16,5-7-9 0,-1 0-18 15,2 2 14-15,11-3-11 16,10 1-2-16,12-2 0 16,-8 4 19-16,-20 0-20 15,-23 2 0-15,3 3-1 16,18 0-8-16,24 0 8 16,12 0 1-16,-11 0 0 15,-20 0 6-15,-23 0-5 16,-12 0-1-16,0 0 0 15,8 0-2-15,10 0 2 16,11 1 0-16,-1 1 0 16,-2-1 21-16,5 0-21 15,-3-1-1-15,11 2 0 16,11-2-11-16,13 0 12 16,5 0 0-16,-10 0 0 0,-12 0 5 15,-11 0-5 1,-2-4 0-16,0-1 0 0,3 0-2 15,-4-3 2-15,1 2 0 16,-15 0 0-16,-6 1 9 16,-12 1-9-16,0 0 0 15,11-1 0-15,18 0-8 16,23-3 7-16,-7 1 1 16,-13 1 0-16,-10-2 6 15,-14 4-5-15,10-4-2 16,6 0 1-16,3-1-1 15,-1-1-1-15,-2-1 2 16,3 2 0-16,-1 2 10 0,-3 0-10 16,-1 3-1-16,-3 3-1 15,1 1-4-15,-4 0-1 16,1 0 7-16,-2 0 0 16,0-1 3-16,1-2-3 15,-3 0 0-15,1 0-2 16,0-1-5-16,0 1-1 15,0 0 8-15,-2 0 0 16,-3 0-7-16,-4-2 1 16,-3 1 4-16,-6-2 2 15,-5-3-2-15,-7 2-7 16,-8-1 9-16,-5-2 0 16,-6 1 0-16,-6 0 1 15,-2-4-1-15,-1 1 0 16,-1-3 1-16,-3-1 0 0,1 0 0 15,-2-4-1-15,0-1 3 16,0-3-2-16,0-2-1 16,0-4 0-16,0-1 2 15,0-7 7-15,0 1-9 16,0-4 0-16,-2-2-1 16,-2-5-1-16,1 1 2 15,0-4 0-15,0 1 2 16,-2-2 1-16,1 0-3 15,1 0 0-15,0-1-1 0,1 3 0 16,1 0 1 0,-1 3 0-16,-3 4 0 0,-1 1 3 15,-3 6-3-15,-3 2 0 16,0 3-1-16,1-1-1 16,-2 3 2-16,2 5 0 15,2 4 0-15,-1 3 6 16,1 3-6-16,0 2-1 15,0 2 1-15,3 3-4 16,-1 3 3-16,-2-1 1 16,-1 1 0-16,-1 0 0 15,0 2 0-15,-3-3 0 16,-3 3 0-16,-5 1-9 16,-2 1 2-16,-4 0 7 15,-4 0 0-15,-5 3-1 0,-6 3-9 16,-2 2 8-1,-7 2-4-15,-3-1-5 0,-4 1 10 16,-6 0 1-16,1-1 0 16,-5 1 6-16,-1-1-6 15,-3-1 0-15,1 2-1 16,-2-2-4-16,2-1 5 16,-3 2 0-16,-2-4 0 15,4 0 1-15,-3-4 0 16,1-1-1-16,-2 0 0 15,0 0-4-15,-12 0 4 16,-12-6 0-16,-11 1 0 16,-5 1 0-16,10 1 1 0,10 3-1 15,11 0 0-15,-4 0-7 16,1 0 7-16,-1 4 0 16,2 4 0-16,0-3 0 15,3 2 0-15,12 3-1 16,9-4 0-16,-5 2-3 15,-13-2 3-15,0 1 1 16,3-2 0-16,18-1 5 16,16-1-5-16,-10 1 0 15,-9 1-1-15,-12 0-6 16,3-2 0-16,-3 1 7 16,1 1 0-16,2 0-1 15,3-3-2-15,0 1 3 16,0-2 0-16,7 0-3 0,-4 2 2 15,4-1 1-15,-1 2 0 16,0-1 2-16,0 1-1 16,1 0-1-16,5 1 0 15,3-3 0-15,3 0-1 16,5-1 1-16,1-1 0 16,6 0 2-16,1 0-1 15,2 0-1-15,1-1 0 16,0-3 0-16,2 1 0 15,-2 0 0-15,-1 0 0 16,0 2-6-16,1-1 9 16,1 1-4-16,1 1 1 15,3 0 0-15,1 0-3 0,0 0 3 16,3 0 0 0,2 0 0-16,3 0 0 0,-1 0 0 15,1 0 0-15,-2 0 0 16,0 0 0-16,-4 0 0 15,-5-3 0-15,-4 2-50 16,-4 1-1-16,-3 0 51 16,-3 0 0-16,-5 0 0 15,-1 0-8-15,-4 4 8 16,3 0 0-16,-1-1-1 16,-2-3 2-16,2 0-5 15,-3 0 4-15,4 0 0 16,0-7 3-16,2-3-3 0,2-1 0 15,3-1 0 1,1-1-2-16,3 6 1 0,0-1 1 16,1 5 0-16,1 2 3 15,0 1-3-15,-4 0 0 16,2 0-2-16,-2 4-3 16,2 2 4-16,6-4 1 15,1 1 0-15,1 0 4 16,1-2-2-16,4 2-2 15,-1 0 0-15,1 1-19 16,2 0 12-16,1 1-2 16,9-4 9-16,0 1 1 15,6-2-1-15,3 0 0 0,2 0 0 16,2 0-6 0,2 0-6-16,3 0 12 0,0 0-136 15,0 3-58-15,3-1-204 16,3 3-145-16</inkml:trace>
  <inkml:trace contextRef="#ctx0" brushRef="#br1" timeOffset="-42425.75">10054 12516 365 0,'0'0'88'16,"0"0"-39"-16,0 0 6 15,0 0 4-15,0 0 21 16,0 0-37-16,-22 37-4 16,21-31 36-16,-2 1-30 15,0 1 27-15,0 2-27 16,0 2-31-16,-2 2 28 16,-1 2-26-16,1 3 14 15,-2 0 9-15,1 1-37 16,0 3 18-16,0-1-19 15,2 2 6-15,-2 2 25 0,3-2-22 16,0 1 5-16,3-1 30 16,0 0 10-16,0 0-9 15,0 1-30-15,0-2-15 16,6 1 34-16,4-1-23 16,-1-1 4-16,0 1 23 15,3-2-39-15,0 2 25 16,0-3-18-16,1 2 0 15,-2-1 22-15,4 0-16 16,0 0 6-16,1 2 22 16,-1-1-29-16,3-1 26 0,-3 1-33 15,4-2 6 1,-1 2 6-16,-1 0-4 0,0-1 5 16,0-2 33-16,1 1-50 15,-2-2 24-15,2 1-25 16,3-2 7-16,0 0 18 15,1 1-13-15,2 0 5 16,3 0 17-16,-2 0-28 16,6 0 3-16,1-1-1 15,1-1 14-15,-1 1 31 16,1-3-52-16,-1 3 8 16,-1-2 8-16,0 0-8 15,2 2-10-15,0-1 1 16,1 1 0-16,2-2-5 15,-2 1 11-15,-1 1-4 0,3-2 6 16,-3 2-2-16,1-1-7 16,2 1 1-16,0-2-3 15,1 0 2-15,0 2 2 16,2-4-1-16,3 2 4 16,-2-2 5-16,0-1-10 15,-1 0 1-15,1 0-1 16,-2 0-7-16,-2 0 14 15,-2 1-6-15,-1-2 2 16,1 0 5-16,-3 0-7 16,5-1 0-16,-3 1 0 15,1 0-2-15,-1-3 4 16,1 1-2-16,2-1 1 0,1 1 14 16,1-2-15-16,0-1 0 15,3 0 10-15,0-1-1 16,0 1-9-16,2-2 0 15,-3 0 0-15,4-1 9 16,0 2-9-16,1-1 5 16,3 0 1-16,0 2 14 15,-1-2-18-15,2 1-2 16,1-4 0-16,0 3 9 16,1-1-9-16,0-1 0 15,1-2 0-15,0 1 8 16,2-1-7-16,1 0-1 0,2 0 0 15,-2 0-2 1,0 0 2-16,-4 0 0 0,-2-3 1 16,-1-2 8-16,-3 3-3 15,-2-2-6-15,-3 1 0 16,2 0-14-16,-1 1 14 16,1-3 0-16,2 2 0 15,0-1 4-15,3-1 2 16,2 0-7-16,0-2 1 15,-1 2-9-15,2-3 9 16,-2 1 0-16,0-2 1 16,-2 2 9-16,-3-3-8 15,1 1-2-15,-3-2 0 0,0 2-3 16,-4-5 3 0,0-1 0-16,-1 2 2 0,-2-1 11 15,1 0-7-15,-4-2-6 16,0 0 0-16,-2 1 9 15,-1-2-2-15,-3 1-7 16,1-4 6-16,-4 1 4 16,1-3 4-16,-3 3-14 15,-2-2 0-15,3-2 1 16,0 1 0-16,-1-2 0 16,0 1-1-16,3 0 33 15,-1-2-26-15,-1 1 8 16,0-2-15-16,1 0 10 15,-1-1 8-15,0-1-17 16,0 0 2-16,-3-2 16 0,3 0-8 16,-4 1-12-1,0-1 1-15,-1 2 0 0,-2-1 6 16,0 0-5-16,-3 0 10 16,-2 0 12-16,1 0-10 15,-4 0-9-15,0 0-4 16,-1-3 6-16,-2 3 6 15,0-3-12-15,-1 1 6 16,-2-2 3-16,0 1-8 16,0-1-1-16,0 1 0 15,-2 0-1-15,-6-2-7 16,-1 3 9-16,-2 0-1 16,-3-1 7-16,-4 3 1 0,0-1-10 15,-6 2 2-15,-1 1-7 16,-2 1 1-16,-1-2 7 15,-3 3-1-15,-1-2 6 16,1 2 8-16,-2 1-23 16,0-2 9-16,-1 4 0 15,4 3-1-15,-3-1 1 16,0 4 0-16,-1 0-6 16,0 3 7-16,-5 0-1 15,2 1 0-15,-1-2-3 16,-1-2-5-16,0 1 9 15,-2 0-1-15,4 0 8 16,-2 3-1-16,2-1-13 16,0 4 6-16,1-1-6 0,-3 3-1 15,3 0 8-15,0 2-1 16,1 1 7-16,-1-1-1 16,-3 0-12-16,2 1 6 15,-4-2-3-15,1 1-3 16,-3 2 7-16,0-2-1 15,0 1 8-15,1-1-2 16,0 1-12-16,-1 2 1 16,2-1-11-16,-2 0 6 15,1 1 10-15,0 0 0 16,-1 1-6-16,3-1-2 16,3 0 2-16,-2 1 5 15,3 1-4-15,0 0-2 0,-1 0 7 16,-4 0 0-16,0 0 1 15,-2 0 1-15,0 0-4 16,-1-2-4-16,1 2-2 16,1 0-3-16,2-1 12 15,0 0-1-15,-2 1 0 16,5-2 4-16,-3 1-11 16,-1 0 7-16,-1-1-3 15,-2 2-19-15,-3-1 14 16,0 1 8-16,-4 0-10 15,2 0 2-15,-3 0 7 16,1 0 1-16,0 0 0 16,0 0-3-16,1 0 3 0,0 0 0 15,1 0-1-15,3 0 3 16,-2 0-3-16,5 0 1 16,-2 0 0-16,3 0-3 15,1 1 4-15,-1 2-1 16,3 0 0-16,-1-1 0 15,0 1 0-15,1 1 0 16,0-1 0-16,-1 2 5 16,-2 0-5-16,3 2 0 15,-2-1-1-15,0 0 0 16,1 1 1-16,0 0 0 16,1-2 0-16,0 3 6 0,1 0-6 15,0 1 0 1,1-1-1-16,-1 0-4 0,2 2 4 15,-2 0 1-15,2-1 0 16,2 2 3-16,1-1-3 16,2 1 0-16,-1 0-1 15,2 1-6-15,2-1 6 16,1 1 1-16,-1 0 0 16,6 0 0-16,-5 0 0 15,6 0 0-15,-3 1-3 16,3 1-9-16,2 0-13 15,-4 1 18-15,3 1 7 16,-2-3-3-16,2 4 4 16,-3 0-2-16,3-3-17 15,0 5 9-15,-2-1 0 0,-2 3 9 16,4 2 0-16,-5 0-18 16,3 2 20-16,-2-1-2 15,4 2 0-15,0-2-3 16,0 0-7-16,2 3 11 15,0-2-1-15,3 1 12 16,-1-1-12-16,4 0 0 16,0-3 0-16,3-2-7 15,3-1 1-15,3-2 7 16,3-3-1-16,0-2 5 16,0-1-5-16,0-2 0 15,0-1-44-15,0-1-71 16,8-3-36-16,-2 1-201 0,-2-2-473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38:21.30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2723 4255 143 0,'0'0'40'0,"0"0"-8"15,0 0 7-15,0 0 94 16,0 0 5-16,0 0-44 15,0-8-9-15,0 8-47 16,0 0-17-16,0 0 1 16,0 0-19-16,0 0-3 15,0 0 0-15,0 0 0 16,0 0-2-16,0 0 2 0,0 0 0 16,0 0-2-16,0 0 2 15,0 0 0-15,0 0 0 16,0 0 1-16,0 0 8 15,0 0 15-15,0 0 34 16,0 0 33-16,0 0-39 16,0 0 2-16,0 0 1 15,0 0 7-15,0 0 39 16,0 0-23-16,0 0-14 16,0 0 16-16,0 0-36 15,-7 0 23-15,1 0-37 16,-3 2-22-16,-3 1 6 15,-6 0-14-15,4 5 0 16,-5 1 2-16,0 5-2 16,-1 5-1-16,-2 1 0 0,3 5-17 15,4 3 11-15,0 3 5 16,6 5 2-16,9 2-2 16,0 3-5-16,6 5 7 15,16 0 0-15,5-3-10 16,7-3 10-16,2-7 1 15,3-11 11-15,1-8 43 16,-4-11-8-16,3-3-18 16,-5-13-10-16,-4-15-18 15,-5-7 26-15,-4-8-25 16,-6-2 8-16,-5 0 5 16,-5 0-13-16,1 6-2 0,-6 9 0 15,0 7 2-15,0 10 2 16,0 9-4-16,0 4-21 15,0 9-38-15,0 20 23 16,6 9 36-16,6 11 0 16,3 2 1-16,4-4 1 15,4-7-2-15,2-11 0 16,-1-12-1-16,-2-10-13 16,0-7-37-16,-5-3 51 15,-2-18 1-15,-5-11 38 16,-4-4-26-16,-4-7 2 15,-2-1 4-15,0-1-9 16,-14 4-4-16,-5 3-6 0,2 8 6 16,-5 6 21-16,0 10-9 15,1 10 13-15,-2 4-31 16,0 8 6-16,0 16-7 16,1 9 1-16,4 6 0 15,8 8-13-15,5 3 13 16,5 1 0-16,3 2-1 15,15-7-14-15,6-5 15 16,4-11 0-16,3-13-15 16,1-12 6-16,-1-5-34 15,-3-6 43-15,-2-15 0 16,-5-10 13-16,-5-4-9 16,-4-5 3-16,-6-3-6 0,-6-1 20 15,0-1-20 1,0 3-1-16,-3 5 0 0,-3 9 3 15,2 10-3-15,-1 12 0 16,5 6-32-16,0 14 22 16,0 18-13-16,5 13 23 15,7 9 0-15,4 3 1 16,2-4 5-16,3-9-5 16,-2-11-1-16,1-13 22 15,-4-10-12-15,3-6 34 16,-5-4-16-16,-2-8-25 15,-2-13 31-15,1-8-28 16,-4-8 1-16,-1-4 3 16,-2-4-10-16,-2 1-22 15,1 4-9-15,0 10-28 0,3 13 58 16,7 14-27-16,1 3-9 16,2 25 18-16,2 13 19 15,0 10 42-15,-3 6-2 16,1-4-40-16,-4-6 30 15,0-10-29-15,-3-12 0 16,0-10 12-16,-3-7-7 16,-3-5-6-16,1 0 25 15,-2-11-15-15,-1-12 21 16,-1-8-23-16,0-9-2 16,0-4-6-16,0-3-14 15,3 4-29-15,3 8 15 0,2 9 3 16,7 14 18-16,0 12-19 15,4 12 26-15,5 20 3 16,-3 12 29-16,3 7 18 16,-5 1-33-16,2-1-11 15,-3-7 10-15,-2-9-16 16,-2-10-1-16,-4-8-8 16,2-10-94-16,-3-7-79 15,2-21 15-15,-1-9-360 16,-3-8-14-16</inkml:trace>
  <inkml:trace contextRef="#ctx0" brushRef="#br0" timeOffset="436.19">3824 3941 22 0,'0'0'1340'16,"0"0"-1161"-16,0 0-109 15,0 0-47-15,0 0-14 16,0 0 2-16,9 84 64 15,16 4 28-15,10 26-78 16,-1 8 2-16,-4-21-27 16,-6-28 11-16,-11-29 4 15,-1-11-14-15,-1 2-1 16,-1 1 0-16,-4-2-54 16,-5-10-81-16,-1-10-60 15,0-6-8-15,-14-8-16 16,-6-2-65-16,1-20 128 15,-2-12 115-15,4-5 41 0,7-6 22 16,6-1 92 0,4 7-19-16,8 7 41 0,12 7-81 15,7 9-16-15,1 7 13 16,3 8-3-16,-1 1 140 16,0 2-102-16,-2 14-57 15,1 6 71-15,-6 6-71 16,-3 5 1-16,-2 2-31 15,-6 4 17-15,-2-4-12 16,-1-4-5-16,-1-6-10 16,2-11-53-16,-4-8-247 15,3-6-237-15</inkml:trace>
  <inkml:trace contextRef="#ctx0" brushRef="#br0" timeOffset="595.93">4149 4250 1751 0,'0'0'228'0,"0"0"-171"15,0 0-57-15,0 0-112 16,0 0-45-16,0 0-154 16,0 0-715-16</inkml:trace>
  <inkml:trace contextRef="#ctx0" brushRef="#br0" timeOffset="1612.45">4621 4378 1083 0,'0'0'499'0,"0"0"-422"16,0 0-49-16,0 0-28 15,0 0 35-15,0 0 5 16,0 0-7-16,-32-1-3 16,19 12-22-16,-8 6-8 15,6 3 0-15,-6 6 1 16,6 4 5-16,6 4-6 15,3 4 0-15,6 2 6 16,0-1 5-16,8 0-11 16,8-5 0-16,8-2 1 15,0-8 5-15,3-7-6 0,-2-10 0 16,3-7 2-16,-2-5 12 16,-5-23-8-16,-2-11-6 15,-7-22-71-15,-9-21-3 16,-3-24-17-16,-24-8 46 15,-6 6 2-15,2 24-95 16,7 31 26-16,6 18 112 16,8 15 4-16,-1 2 121 15,4 9-49-15,1 7-5 16,3 6-71-16,0 39 10 0,7 38-10 16,17 37 9-1,9 15-3-15,0-16 33 0,-2-33-25 16,-7-40 8-16,0-11-21 15,4-4 0-15,6-2 47 16,2-6-24-16,-3-13-2 16,0-8 46-16,-6-14-62 15,-5-18 16-15,-7-6-19 16,-5-8 10-16,-7 3 1 16,-3 3-13-16,0 11 6 15,0 12 2-15,0 17-9 16,0 7-41-16,0 28 31 15,8 12 7-15,4 5 3 0,10-1 0 16,5-8 0 0,6-10 27-16,3-13-7 0,1-13 7 15,0-7-4-15,-3-17-21 16,-7-16 20-16,-9-9-22 16,-9-10 0-16,-9-4-8 15,-4-1-6-15,-22 2-3 16,-9 9-15-16,-6 10-28 15,-1 17 28-15,-2 16 16 16,5 6 7-16,5 25 8 16,4 11-21-16,6 8 22 15,13 3 4-15,11-4 6 16,0-2-1-16,19-9-9 16,15-7 0-16,39-13-6 15,-9-8-188-15,-4-7-533 0</inkml:trace>
  <inkml:trace contextRef="#ctx0" brushRef="#br0" timeOffset="1878.53">5641 4428 1056 0,'0'0'741'0,"0"0"-652"16,0 0-8-16,0 0-58 15,0 0-4-15,0 0-19 16,-84 18 8-16,62 17-6 15,8 8-2-15,5 0 0 16,9-1 1-16,0-6 0 0,14-6-2 16,10-9 1-1,4-10-24-15,6-11 23 0,2 0-77 16,0-19 27-16,-3-10-59 16,-5-10-1-16,-7-11 25 15,-10-33-185-15,-8 10-17 16,-3 1 19-16</inkml:trace>
  <inkml:trace contextRef="#ctx0" brushRef="#br0" timeOffset="2058.94">5593 3902 854 0,'0'0'671'15,"0"0"-447"-15,0 0-139 16,0 0-85-16,-15 82 16 16,29 9-10-16,11 19 103 0,11 6 12 15,1-8-38 1,0-14 13-16,-4-21-70 0,-6-18 0 15,-9-15-26-15,4-12-3 16,2 0-3-16,13-1-73 16,-5-4-132-16,-7-12-826 0</inkml:trace>
  <inkml:trace contextRef="#ctx0" brushRef="#br0" timeOffset="2709.36">6464 4363 1264 0,'0'0'182'0,"0"0"-115"15,0 0-35-15,-100 5-32 16,75 5 19-16,1 3 4 16,9 1 7-16,3 1-6 15,6-1-24-15,5 3 0 16,1 0-6-16,1 1 1 15,17-3 3-15,8-2 2 16,9-2 0-16,5-3 0 16,4-3-21-16,2 0 16 15,-3 2 4-15,-3 0 2 16,-5 3 24-16,-10 2 4 0,-7-2 9 16,-6 1 20-16,-9 0-13 15,-3 3 30-15,-10 3 25 16,-17 3-49-16,-9 1 3 15,-6-1-44-15,-1-3 1 16,1-5 9-16,6-5-11 16,8-3 0-16,12-1-9 15,7-3-2-15,9-8-5 16,10-8-174-16,8-3-444 0</inkml:trace>
  <inkml:trace contextRef="#ctx0" brushRef="#br0" timeOffset="2898.57">6740 4421 1375 0,'0'0'157'16,"0"0"-76"-16,9 88-12 16,0-47-58-16,1-2 33 15,4-4-21-15,-1-8-15 16,-1-7-7-16,-2-13-1 15,-5-6-159-15,-5-1-453 0</inkml:trace>
  <inkml:trace contextRef="#ctx0" brushRef="#br0" timeOffset="3027.07">6603 4342 1582 0,'0'0'345'0,"0"0"-223"16,0 0-122-16,0 0-62 15,0 0-206-15,0 0-440 0</inkml:trace>
  <inkml:trace contextRef="#ctx0" brushRef="#br0" timeOffset="3476.47">6946 4381 1159 0,'0'0'190'0,"0"0"-118"16,0 0 97-16,40 94-44 15,-24-51 14-15,0 6-20 16,1 4-51-16,-3-2 1 16,2-5-32-16,-7-5-25 15,-1-10 6-15,-5-9-17 16,-2-9-1-16,-1-9 0 15,0-4 0-15,0 0 3 16,0-14-3-16,0-9-12 16,-6-9 5-16,0-6-9 15,3-7 16-15,0-4-16 16,3-4-34-16,0 5 34 16,5 6-15-16,8 9 31 0,2 14-16 15,6 9 12-15,-3 10 4 16,4 2 1-16,0 20 13 15,0 10 57-15,0 5-27 16,-1 5-14-16,-3 1 5 16,-5-3-33-16,-4-4 12 15,-3-7-14-15,-4-5-11 16,-2-7 11-16,0-14-99 16,0-1-276-16,0-2-1080 0</inkml:trace>
  <inkml:trace contextRef="#ctx0" brushRef="#br0" timeOffset="4190.09">7575 4389 1132 0,'0'0'340'16,"0"0"-269"-16,0 0-10 15,0 0-48-15,0 0-12 16,0 0 38-16,0 0 113 15,26 74-67-15,-16-30-62 16,2 5-15-16,0 4 8 16,-3-3-16-16,-3-6 1 0,-3-8 13 15,0-9-8-15,-3-11-6 16,0-10 0-16,0-6 0 16,0-6 25-16,0-17-19 15,-3-9 10-15,-2-9 9 16,-1-5-16-16,2-4 1 15,1 3-10-15,3 7 9 16,0 5-2-16,3 10-7 16,9 7 0-16,2 7 0 15,6 8-1-15,4 3 1 16,6 6 0-16,4 18 0 16,5 6 5-16,6 8 5 15,0 6 22-15,1-4 27 0,-1 2-20 16,-2-6-16-16,-6-2-23 15,-3-7 12-15,-2-1-9 16,-7-4-3-16,0-5-30 16,-1-3-39-16,-4-4-179 15,-6-7-366-15</inkml:trace>
  <inkml:trace contextRef="#ctx0" brushRef="#br0" timeOffset="4445.57">8093 4350 1572 0,'0'0'477'0,"0"0"-449"16,0 0-13-16,0 0-5 15,-67 84-2-15,46-34 64 16,-3 8-32-16,0 4-18 15,6-1 6-15,2-5-26 16,4-6-2-16,5-12 0 16,4-11-27-16,3-10 18 15,8-10-131-15,6-7-451 0</inkml:trace>
  <inkml:trace contextRef="#ctx0" brushRef="#br0" timeOffset="4873.6">8579 4528 1119 0,'0'0'185'16,"0"0"-25"-16,0 0 33 16,91 11-70-16,-54-11-33 15,-1 0 28-15,0 0-75 16,-3 0-7-16,-3 0-36 16,-6-1 13-16,-5-2-28 15,-6 2-16-15,-5 1-184 16,-4 0-340-16</inkml:trace>
  <inkml:trace contextRef="#ctx0" brushRef="#br0" timeOffset="5092.2">8630 4715 222 0,'0'0'1356'15,"0"0"-1169"-15,0 0-101 16,0 0 46-16,0 0-61 16,0 0 22-16,115 3-41 15,-75-3-39-15,3 0-1 16,11 0-12-16,-12-5-95 16,-8 0-440-16</inkml:trace>
  <inkml:trace contextRef="#ctx0" brushRef="#br0" timeOffset="6621.48">9813 4436 939 0,'0'0'217'0,"0"0"-148"16,0 0 25-16,0 0-24 15,0 0-1-15,-88-5-26 16,67 22-3-16,-3 8-6 15,2 9-33-15,5 9 14 16,4 7 22-16,10 5 25 16,3 5 71-16,7-1-79 0,20-8-21 15,6-6-26-15,10-15 6 16,2-14-13-16,7-16 22 16,-1-5-22-16,-3-26 0 15,-4-13-26-15,-8-10-71 16,-8-3-53-16,-11 0-3 15,-5 2 92-15,-8 9 40 16,-4 8 21-16,0 13 37 16,0 16 18-16,0 9 38 15,-3 11-86-15,0 22 9 16,3 12-10-16,0 11-5 16,9 2 0-16,15-5 10 0,7-5-10 15,4-13-1-15,2-12 0 16,-1-13 1-16,0-10-2 15,-5-7 1-15,-4-19 0 16,-6-8-10-16,-11-5 10 16,-4-5 0-16,-6-2 0 15,-6 2 1-15,-13 1 21 16,-8 7-3-16,-8 6 45 16,-3 9 12-16,-7 11-75 15,-1 10 9-15,1 5-10 16,-4 23-7-16,10 7 6 15,6 6 1-15,8 8 0 16,13-1 6-16,10-2-5 0,2-5-1 16,20-7 0-16,13-10 2 15,11-12-1-15,5-7 5 16,4-5 1-16,-4-17-7 16,-4-10-10-16,-5-4-69 15,-10-6 28-15,-9-1-20 16,-3 1 65-16,-8 4-6 15,-4 4 12-15,0 7 3 16,-5 12-2-16,2 10-2 16,2 6-56-16,1 24 57 15,3 14 49-15,3 7 5 16,3 7 9-16,6-2 16 16,1-8-51-16,3-7 11 15,-1-15 5-15,2-10 6 16,-4-13 1-16,-3-3-27 0,-1-17 5 15,-3-15-19-15,-1-7-10 16,-5-9-29-16,-1-3-6 16,-5-2-15-16,0 3 31 15,0 10-12-15,-1 10-17 16,6 16 47-16,0 14-49 16,3 5 31-16,-1 24 19 15,2 13 19-15,3 6 31 16,1 3-37-16,-2-5 41 15,1-8 12-15,-3-9-66 16,-2-10 26-16,-1-9-24 16,-3-8 4-16,-1-2 41 15,1-9-22-15,0-13-9 0,1-9-16 16,-1-6 10 0,-2-3-10-16,-1-2 0 0,-1 1 0 15,-2 7-16-15,3 5 4 16,3 15 3-16,3 11 8 15,1 3-32-15,2 22 33 16,2 12 31-16,-1 7-16 16,0 3 14-16,1-1-17 15,-1-4-12-15,-2-8 0 16,1-4 11-16,-2-9-11 16,1-7 0-16,-1-4-34 15,5-7-66-15,-3-15-223 0,0-6-306 16</inkml:trace>
  <inkml:trace contextRef="#ctx0" brushRef="#br0" timeOffset="7043.42">11116 3906 1788 0,'0'0'249'0,"0"0"-208"15,0 0-25-15,0 0-16 16,0 0 0-16,26 146 31 16,2-23-17-16,6 15 17 15,-2-3-29-15,-7-21 11 16,-11-36-9-16,-4-20-4 0,-7-21 1 16,-2-6-2-16,-1-1-64 15,0-1-65-15,-6-4-147 16,-8-10-21-16,-2-9-105 15,-1-6 179-15,0-1 224 16,-1-16 88-16,2-5 199 16,6-3 1-16,2-1 8 15,8-2-81-15,0 1-61 16,11 4-54-16,9 0-25 16,7 3-5-16,6 3-61 15,1 0 10-15,5 5-19 16,1 3 1-16,1 5-17 15,-2 4-5-15,2 0-56 0,10 13-31 16,-8 4-375-16,-10-4-609 16</inkml:trace>
  <inkml:trace contextRef="#ctx0" brushRef="#br0" timeOffset="7178.55">11743 4766 1809 0,'0'0'335'0,"0"0"-236"15,0 0-62-15,0 0-37 16,0 0-10-16,0 0-15 16,0 0-130-16,10 5-840 0</inkml:trace>
  <inkml:trace contextRef="#ctx0" brushRef="#br0" timeOffset="7577.5">12169 4480 1450 0,'0'0'338'0,"0"0"-245"15,0 0-47-15,0 0-29 16,14 104 86-16,-4-53-2 15,-2 5-49-15,2-4 5 16,0-4-45-16,-2-11-12 16,1-10 0-16,-3-11-25 15,0-16-93-15,-5-6-260 16,-1-14-775-16</inkml:trace>
  <inkml:trace contextRef="#ctx0" brushRef="#br0" timeOffset="7727.85">12095 4392 1542 0,'0'0'528'15,"0"0"-475"-15,0 0-53 16,0 0-88-16,0 0-73 16,0 0 12-16,0 0-141 0</inkml:trace>
  <inkml:trace contextRef="#ctx0" brushRef="#br0" timeOffset="8320.65">12351 4487 1363 0,'0'0'246'0,"0"0"-216"15,0 0 96-15,0 0-36 16,61 86 47-16,-41-46-20 15,-4 6-85-15,1 3 18 16,-5 1-29-16,-5-3-8 16,-1-8 7-16,0-8-13 15,-3-10-7-15,-2-8 15 16,1-9-8-16,-2-4-7 0,0 0 0 16,1-21-19-16,4-10 10 15,1-9-1-15,0-12 5 16,1-4-5-16,1 0-36 15,-2 3 20-15,1 11 2 16,2 14 9-16,0 17-1 16,0 11 15-16,3 12 1 15,-3 23 28-15,3 13-22 16,0 8 7-16,-2 0-1 16,1-4-11-16,4-9 31 15,-2-10-22-15,2-11-3 16,-1-11 5-16,0-10-5 15,0-1-7-15,4-14 2 16,-2-11 4-16,2-11-12 16,0-4-10-16,-3-5 2 0,-5-1 7 15,-3 2-25 1,-5 3 17-16,-2 10 6 0,0 14 2 16,0 17-7-16,0 3 14 15,0 28 0-15,6 13 11 16,2 10-10-16,2 2 19 15,6-4-20-15,5-7 9 16,0-13-9-16,3-13 0 16,1-13 0-16,8-19 0 15,-7-16-118-15,-7-8-438 0</inkml:trace>
  <inkml:trace contextRef="#ctx0" brushRef="#br0" timeOffset="8455.04">12866 4192 1572 0,'0'0'271'16,"0"0"-271"-16,0 0-219 15,0 0-155-15,-2 101 38 16,11-66-150-16</inkml:trace>
  <inkml:trace contextRef="#ctx0" brushRef="#br0" timeOffset="8906.84">13294 4542 548 0,'0'0'1029'0,"0"0"-822"16,0 0-59-16,0 0-138 16,0 0 11-16,0 0 23 15,0 0-20-15,-76 74 63 16,64-38-54-16,6 5-10 15,3 1 7-15,3 1-29 16,0-5-1-16,17-6 0 16,3-8 0-16,4-9-6 15,4-7 6-15,2-8-28 16,2-4 9-16,-1-20-51 16,-3-5 13-16,-5-5-16 15,-2-7-28-15,-7-5 53 16,-9 0 18-16,-5-2 30 0,0 5 14 15,-6 9 5-15,-4 13 57 16,4 16 6-16,0 5-76 16,3 30 8-16,0 13-5 15,3 12 42-15,0 5 21 16,7 1-51-16,10-6 5 16,7-8-26-16,2-14 11 15,3-7-8-15,-3-16-3 16,1-10-1-16,-3-3-21 15,-1-40-82-15,-6 2-188 16,-7-3-721-16</inkml:trace>
  <inkml:trace contextRef="#ctx0" brushRef="#br0" timeOffset="9056.09">13476 4309 1687 0,'0'0'487'16,"0"0"-391"-16,0 0-96 15,0 0-22-15,0 0-11 16,0 0-23-16,0 0-50 16,14 10-261-16,-1 1-851 0</inkml:trace>
  <inkml:trace contextRef="#ctx0" brushRef="#br0" timeOffset="9759.36">13725 4592 1200 0,'0'0'245'0,"0"0"-195"16,13 107 1-16,-2-65-21 15,8-8-15-15,4-10 88 16,5-10 36-16,5-10-83 16,4-4-1-16,-1-12-53 15,0-15-3-15,-5-9 1 16,-4-3-38-16,-10-5 38 15,-10 1 0-15,-7 1 1 16,-6 3 59-16,-17 8-29 16,-3 7 5-16,-6 10-12 0,2 14-23 15,2 0 29 1,1 23-29-16,5 11-1 0,7 3 35 16,3 4-35-16,8-4 17 15,4-4-17-15,0-6 3 16,11-9-4-16,4-7 1 15,6-9-27-15,0-2-1 16,3-9-93-16,-2-9 11 16,1-2-38-16,-7 1 65 15,1 8 83-15,-5 8 13 16,-2 3-7-16,0 11 52 16,-1 14 24-16,3 5-28 15,2 1-10-15,2-2-14 16,4-7 26-16,3-8-21 15,4-6-10-15,0-8 20 0,4-6-44 16,-1-16 14-16,0-10-15 16,-2-5 1-16,-5-7-1 15,-5-9 0-15,-8-16 6 16,-10-26-6-16,-21-25-5 16,-26-14-33-16,-15 2-57 15,9 30 13-15,15 38 82 16,16 25 9-16,9 21 24 15,-1 9 30-15,4 9-44 16,-2 29-13-16,9 47-6 16,3 43 2-16,19 18 69 15,17-2-16-15,6-21 8 16,-9-36 30-16,-4-25-41 0,-2-16 5 16,0-10-46-16,4 0 6 15,7 0-34-15,14-5-40 16,-12-9-125-16,-5-11-817 15</inkml:trace>
  <inkml:trace contextRef="#ctx0" brushRef="#br0" timeOffset="10266.24">15305 4743 152 0,'0'0'1570'15,"0"0"-1375"-15,0 0-148 16,0 0-4-16,0 0-42 16,92-1 96-16,-41 8-17 15,8-2-39-15,6-1 28 16,-1-1-33-16,-4-3-12 16,-8 0 2-16,-10 0-18 15,-11 0-14-15,-6-7 6 16,-6-8-99-16,-7 1-124 15,-8 2-1269-15</inkml:trace>
  <inkml:trace contextRef="#ctx0" brushRef="#br0" timeOffset="12028.38">16590 4538 935 0,'0'0'190'15,"0"0"-176"-15,0 0-2 16,0 0 47-16,0 0 57 16,-96-29 3-16,80 29-3 0,0 16-88 15,4 9-9-15,3 12 40 16,4 8 1-16,5 5 34 16,0 3-40-16,17-1-16 15,10-6 0-15,7-8-29 16,5-10-9-16,4-11 0 15,-2-14 6-15,-1-3-12 16,-4-19 6-16,-7-10-1 16,-7-11-9-16,-6-3-64 15,-9-4 51-15,-5-1 11 16,-2 4 3-16,0 8 9 16,-8 9 0-16,1 13 10 15,1 14 28-15,5 4-38 0,1 26 0 16,0 12 0-16,3 9-4 15,14 1 3-15,9-4 1 16,5-9 0-16,3-12 4 16,4-14-3-16,-4-13-2 15,-1-4-46-15,-5-23-1 16,-7-10-22-16,-9-7-9 16,-6-6 41-16,-6-1 31 15,-10 2 11-15,-15 3-4 16,-5 4 16-16,-3 11 10 15,1 12 71-15,1 14-13 16,3 7-40-16,0 24-23 16,2 15-14-16,2 9-7 0,5 4 9 15,9 0-8 1,9-5 26-16,1-10-21 0,9-10-3 16,13-8 12-16,5-12-5 15,4-9-11-15,1-6 1 16,1-16-57-16,-4-9-13 15,-2-5-86-15,-5 0 60 16,-6-2 48-16,-4 5 7 16,-5 8 38-16,-3 9 3 15,-2 15-6-15,1 1 6 16,0 24 0-16,2 14 34 16,1 10 42-16,7 5-24 15,3 0 15-15,7-8-19 16,2-9-21-16,3-8 53 15,1-14-54-15,-1-11 14 16,-1-3 25-16,-3-20-65 16,-2-11 16-16,-1-8-16 0,-6-9-57 15,0 0 54-15,-6-1-42 16,-3 5-14-16,-1 8-64 16,0 12 8-16,0 14 102 15,1 10-20-15,0 24 33 16,0 15 39-16,1 14-17 15,2 1 43-15,2 1 4 16,3-9 5-16,1-10 3 16,2-9-60-16,-4-15-7 15,2-9 29-15,-2-3-1 0,2-17 2 16,0-15-40 0,1-6-10-16,0-7 9 0,-5-5-25 15,-2 3 23-15,-1 2-11 16,0 11-23-16,2 10 16 15,-1 17 7-15,1 7-33 16,2 22 47-16,0 16 19 16,1 11-4-16,1 4 1 15,2 0-7-15,2-7-9 16,3-10 0-16,1-9 0 16,1-15-18-16,1-12 17 15,-1-6-134-15,0-22-2 16,-4-13-199-16,-1-9-51 0,-6-16 180 15,-10-23 175-15,-2-27 32 16,-18-13 91-16,-9 1-88 16,2 16-3-16,5 34 0 15,10 24 189-15,4 25 215 16,3 12-205-16,0 6-25 16,0 7-68-16,-3 4-54 15,3 37-41-15,3 40-2 16,0 37-3-16,12 16 19 15,9 1-25-15,0-30 22 16,-8-33-13-16,0-22-8 16,-4-10-1-16,3 3 2 15,-3-2-4-15,0-3-2 16,-3-11-21-16,-3-9 18 16,0-10 8-16,0-4-1 0,0 0 33 15,1-15 30-15,6-12-34 16,1-9-29-16,4-4-32 15,3-2 20-15,3 2-84 16,2 7-15-16,0 8 61 16,1 12-2-16,-3 13 51 15,2 5 2-15,-3 24 67 16,4 11 26-16,-1 7-37 16,2 3 31-16,2-4-20 15,-2-9-68-15,0-9 40 16,1-14-33-16,-5-14-7 15,6-20-14-15,-7-15-216 0,-6-5-746 16</inkml:trace>
  <inkml:trace contextRef="#ctx0" brushRef="#br0" timeOffset="12158.4">18180 4275 1737 0,'0'0'305'0,"0"0"-305"16,0 0-26-16,0 0-96 15,26 113-81-15,4-65-119 16,1-4-422-16</inkml:trace>
  <inkml:trace contextRef="#ctx0" brushRef="#br0" timeOffset="12875.52">18720 4570 1585 0,'0'0'323'0,"0"0"-260"15,0 0-13-15,0 0-50 16,-110-13 8-16,71 43-7 16,-5 21 8-16,9 2 19 15,7 10 24-15,11 2-52 16,16-14 14-16,1 1-14 16,9-15 1-16,15-12-1 15,7-16 0-15,5-9 1 16,4-17 29-16,0-17-30 15,-4-14 0-15,-6-10 0 16,-5-17-7-16,-11-21 6 16,-14-24 1-16,-3-5 0 0,-19 21-2 15,-1 30 4-15,11 37-2 16,5 19 2-16,1 8-1 16,-1 10 46-16,0 12-47 15,1 49 0-15,6 36 2 16,0 15 4-16,20-1-6 15,2-27 0-15,2-33 0 16,-3-15-1-16,1-9 1 16,2-3 0-16,5-5-1 15,2-6 1-15,-1-13 0 0,-3 0 0 16,-2-25 1 0,-3-11-9-16,-4-5 8 15,-5-1-13-15,-5 4 12 0,-3 9-68 16,-2 16 2-16,-3 13-51 15,1 13-91-15,-1 23 191 16,6 13 17-16,1 2 1 16,8 2 36-16,9-10-11 15,11-8 22-15,8-16 7 16,6-12 18-16,6-7 23 16,2-19-94-16,-4-13 12 15,-5-9 2-15,-8-4-2 16,-10-2 0-16,-12 1 8 15,-15 3-2-15,-3 6 30 16,-18 8-26-16,-15 8 5 0,-8 10-28 16,-3 11 5-1,0 0-11-15,3 18 6 0,7 8 0 16,6 4-8-16,10 3 5 16,9-1-19-16,9-1-44 15,18 2-169-15,12-8-248 16,2-8-701-16</inkml:trace>
  <inkml:trace contextRef="#ctx0" brushRef="#br0" timeOffset="13303.1">19717 4559 1573 0,'0'0'340'0,"0"0"-208"16,0 0-86-16,0 0-33 0,0 0 9 15,-90-39-19-15,66 53-3 16,1 14 0-16,5 10 1 16,6 7 6-16,7 5-7 15,5 1 0-15,3-2 7 16,18-8-7-16,6-10-1 16,3-11-39-16,4-11-41 15,-1-9 25-15,-2-12-42 16,-4-17 45-16,-7-12-52 15,-4-7-2-15,-10-20 52 16,-6-23-2-16,-11-27 28 16,-22-11 28-16,-8 10 2 15,4 28-1-15,14 41 64 0,11 28 138 16,8 20 29 0,1 5-107-16,1 39-123 0,2 42 23 15,9 39-9-15,18 12 36 16,9-6 64-16,3-38-61 15,-5-35 5-15,2-20-46 16,1-14-1-16,32-5-24 16,-10-6-131-16,1-8-502 0</inkml:trace>
  <inkml:trace contextRef="#ctx0" brushRef="#br0" timeOffset="13979.38">20888 4481 1345 0,'0'0'178'16,"0"0"-137"-16,0 0-34 15,-105-28 41-15,68 28 40 16,3 0-27-16,1 15-1 16,5 9-60-16,1 9 14 15,9 5 17-15,3 5 3 16,9-1 14-16,6 1-41 15,1-9 1-15,17-7 3 0,2-7-9 16,4-9-2 0,-1-7 0-16,0-4-39 0,-5-7 37 15,1-15 2-15,-1-6-7 16,-3-4 7-16,-4-6-30 16,-3-2 29-16,-3 0 1 15,-2 2 0-15,-2 8 0 16,2 15 1-16,2 15 9 15,8 24-4-15,10 51 11 16,12 49 16-16,6 20 3 16,-3 0-30-16,-3-23 44 15,-11-40-41-15,-4-27 5 16,-6-18 0-16,-2-11-14 16,-2-1-14-16,-2-5-123 0,-5-9-419 15</inkml:trace>
  <inkml:trace contextRef="#ctx0" brushRef="#br0" timeOffset="14641.55">20734 4937 1365 0,'0'0'190'16,"0"0"-140"-16,0 0 55 15,0 0 66-15,119 30-38 16,-75-35-82-16,3-18-36 0,4-13 1 15,-3-10-32 1,-2-7-27-16,-7-8-110 0,-11 1-5 16,-9 0-7-16,-10 4 39 15,-7 7 47-15,-2 14 66 16,0 16 13-16,-5 19 150 16,-2 6-114-16,-2 31 8 15,5 13 8-15,2 11 49 16,2 4-18-16,8-5-52 15,14-4 46-15,6-11-21 16,5-14-29-16,2-11 25 16,2-16-51-16,0-4 36 15,-3-18-37-15,-4-16-6 0,-3-9-23 16,-9-9-62 0,-6-1-3-16,-8-1 62 0,-4 5-26 15,0 12 27-15,-3 9-32 16,-5 17 27-16,0 11 27 15,2 16 9-15,0 24 0 16,1 14 45-16,5 4-11 16,0 5 10-16,11-5-41 15,11-9 11-15,5-11-5 16,4-12-8-16,4-15 9 16,-1-11-5-16,0-5-5 15,-2-21-33-15,-7-12-51 16,-7-5-20-16,-5-9 51 15,-8-2 27-15,-5-2 26 16,0 1 17-16,-9 8-9 0,-3 14 24 16,3 15 134-16,3 18-68 15,1 9-65-15,2 29-25 16,2 13 37-16,1 10 33 16,0 4-62-16,11-3 4 15,9-4-20-15,5-12-10 16,19-10 3-16,-5-15-128 15,-2-15-253-15</inkml:trace>
  <inkml:trace contextRef="#ctx0" brushRef="#br0" timeOffset="15159.38">22132 4633 1423 0,'0'0'195'16,"0"0"-153"-16,0 99-20 15,1-51 115-15,4 3-77 16,3-5 3-16,1-7-30 16,-1-10-32-16,-3-10 20 15,-2-10-19-15,-3-9-2 16,0 0 28-16,0-17-16 16,-2-14-24-16,-4-5-6 15,-2-9 18-15,2-2-10 16,3-1 10-16,3 6-6 15,3 9-2-15,14 10-8 16,5 10 10-16,5 10 6 16,3 3 0-16,4 5 0 0,1 9 2 15,2 0-2-15,3-3 19 16,-3-5-18-16,1-6 52 16,-2 0-31-16,-6-7-10 15,-4-11 13-15,-5 0-15 16,-10-4-10-16,-7-2 0 15,-4-2 1-15,-3 4 1 16,-12 2-2-16,-3 10 0 16,0 10-1-16,-1 6-5 15,1 23 5-15,2 10-1 16,1 7-3-16,7 7 5 16,7-2 10-16,1 2-9 15,9-7 11-15,12-9-11 0,7-9-2 16,6-12-20-16,2-13-104 15,16-9-144-15,-10-17-339 16,-5-3-333-16</inkml:trace>
  <inkml:trace contextRef="#ctx0" brushRef="#br0" timeOffset="15468.34">22806 4671 763 0,'0'0'652'0,"0"0"-427"16,0 0-74-16,0 0-116 15,0 0-13-15,0 0-20 16,-28 87 75-16,28-39-23 15,0 1-8-15,11-5-40 16,15-9-5-16,5-8 24 16,5-12-19-16,3-12 2 15,1-3-1-15,2-22 0 0,-5-10 20 16,-6-9-26-16,-7-5 8 16,-13-5 1-16,-11-1-10 15,-6 2-7-15,-21 5 7 16,-6 6 0-16,-4 12 26 15,-1 15-25-15,-2 12 2 16,3 10 0-16,4 19-3 16,5 12 0-16,7 3-2 15,12 4-21-15,9 1 21 16,19 6-77-16,12-11-177 16,7-13-492-16</inkml:trace>
  <inkml:trace contextRef="#ctx0" brushRef="#br0" timeOffset="16097.28">23575 4534 1739 0,'0'0'270'0,"0"0"-200"16,0 0-55-16,0 0-11 15,-91 56-3-15,56-14 6 16,5 6 80-16,9 4-66 15,8 1 8-15,13-2-29 16,0-6 16-16,19-9-8 16,11-8-8-16,10-11 1 15,6-9-2-15,2-8-27 0,4-11-22 16,-4-15-21-16,-5-9-58 16,-4-6 46-16,-9-6-15 15,-6-2 77-15,-10-2 9 16,-6 0 24-16,-8 5-12 15,0 10 73-15,-3 12-67 16,-9 12 56-16,2 12-41 16,-4 7-20-16,-2 24 30 15,1 11-30-15,3 8 78 16,6 6-8-16,6 0-64 16,0-1 24-16,14-9-30 15,10-5 0-15,5-12 17 16,9-10-17-16,5-13-1 0,3-6 0 15,3-9-39-15,0-19 25 16,-1-11-9-16,-2-6 23 16,-7-6 3-16,-7-2-3 15,-9-2 0-15,-11 2 0 16,-7 8-19-16,-5 11 6 16,0 15 8-16,0 14 5 15,-6 8 0-15,-5 25-1 16,1 11 1-16,6 11 37 15,4 4-20-15,0-2 17 16,14-4-33-16,12-8-1 16,5-13 12-16,9-7-3 0,4-10-18 15,2-8 2 1,-3-2-80-16,8-18-54 0,-14-2-250 16,-7-1-826-16</inkml:trace>
  <inkml:trace contextRef="#ctx0" brushRef="#br0" timeOffset="16325.01">24144 4244 1592 0,'0'0'270'0,"0"0"-200"16,0 0-60-16,0 0 9 16,0 0-19-16,0 0 0 15,0 0-25-15,63 62-315 0</inkml:trace>
  <inkml:trace contextRef="#ctx0" brushRef="#br0" timeOffset="17305.95">24618 4560 1475 0,'0'0'373'16,"0"0"-304"-16,0 0-43 0,-16 73-8 16,10-35 55-16,6-1 14 15,0 4-59-15,8-2-15 16,14-6 13-16,6-7-14 15,5-9-12-15,3-10 9 16,2-7 7-16,-2-7-1 16,-2-16-13-16,-5-8-1 15,-5-7-1-15,-11-2 0 16,-10-7-17-16,-3 0 6 16,-12 2-9-16,-16 5 19 15,-8 5 1-15,-7 9 0 16,-1 12-6-16,2 6-28 15,4 8 24-15,8 0 4 0,7 8-10 16,9 3 5 0,8 0 7-16,6-4-56 0,1-5 51 15,20 0-36-15,6-2-1 16,12 0-89-16,3-11-69 16,4-1 89-16,-1 2 67 15,-2 0 48-15,-6 6 18 16,-6 4 41-16,-4 0 80 15,-4 17-1-15,-5 13-24 16,-2 9-28-16,-4 7-27 16,-3 4 19-16,0-3-8 15,-3-8-63-15,0-8 18 16,0-9-25-16,0-8 9 16,2-9 4-16,3-5-13 0,3-7 10 15,8-12 21 1,2-8-31-16,3-7-6 0,1-5-10 15,-3-6 6-15,-4 2-7 16,-1 3 7-16,-8 7 0 16,-1 16 4-16,-5 17-28 15,-3 4 19-15,2 28 9 16,1 12 6-16,6 3 28 16,4 0-22-16,8-8 47 15,7-6-36-15,5-11 2 16,6-10-15-16,1-7-3 15,2-5 0-15,-3-8 6 16,-3-12-7-16,-8-7-20 0,-6-1 12 16,-9-3-12-1,-8 2 6-15,-7 0 14 0,-1 9-26 16,0 13 25-16,-6 7-51 16,-4 6 27-16,1 19 19 15,3 10-10-15,5 4 10 16,1 2 6-16,0-4 0 15,15-6 4-15,4-7-3 16,5-10-1-16,-2-11 0 16,5-3 7-16,-1-3 21 15,-3-14 7-15,-2-7-2 16,-7-5 51-16,-7-4-51 16,-7-2 11-16,0-2 8 15,-19 1-40-15,-13 1 40 16,-9 5-46-16,-4 10-5 0,-7 11-2 15,4 9-22-15,-1 1-22 16,8 18-44-16,-2 10-40 16,13-4-97-16,12-5-773 0</inkml:trace>
  <inkml:trace contextRef="#ctx0" brushRef="#br0" timeOffset="17532.79">25958 4305 1763 0,'0'0'341'0,"0"0"-179"15,88-100 13-15,-51 63-71 16,-3 6-3-16,-1 6-40 16,-3 6-35-16,-2 5 30 15,-2 6-35-15,-6 2-12 16,-4 5-9-16,-3 1-73 15,-10 0-104-15,-3 3-111 16,0 1-1140-16</inkml:trace>
  <inkml:trace contextRef="#ctx0" brushRef="#br1" timeOffset="24371.62">2933 2924 588 0,'0'0'348'0,"0"0"-191"16,0 0 1-16,0 0-32 0,0 0 3 15,0 0 31-15,0 0-43 16,-19-15-3-16,18 15-62 16,1 0 6-16,0 0 2 15,0 0-54-15,0 0 29 16,0 0-35-16,0 15 2 15,0 12-1-15,1 27-1 16,11 22 0-16,6 21 0 16,0 5 2-16,-3-20-10 15,-6-22 8-15,1-26-20 16,-2-12-23-16,-2 0-108 16,-2-8-1-16,1-3-11 15,-5-11-146-15,0-5-1 0,0-13-324 16</inkml:trace>
  <inkml:trace contextRef="#ctx0" brushRef="#br1" timeOffset="25445.81">2680 2755 1030 0,'0'0'205'16,"0"0"-121"-16,0 0-26 15,-9-90-7-15,9 66-5 16,3 2-22-16,15 1-24 16,3-1 36-16,10 2 5 0,8 3 4 15,4 3 6 1,9 6-35-16,5 6 4 0,1 2-20 16,6 16-8-16,-3 14 8 15,2 21 1-15,-5 25-1 16,-14 22 13-16,-19 5-11 15,-25-4-2-15,-3-23 0 16,-19-22 8-16,-4-12 10 16,-2 0-1-16,-6 2-1 15,-4 2 18-15,-4 0-34 16,7-14 10-16,8-13-1 16,3-12-7-16,11-7 28 15,2-2-24-15,7-20 3 16,4-5-18-16,0-5 9 15,9-1-9-15,8 4 3 0,3 8-4 16,4 8 1 0,3 12 4-16,1 1-4 0,5 14 9 15,1 11 0-15,5 5 42 16,1 2-1-16,2-2-22 16,1-5 9-16,-3-8-26 15,1-8 5-15,-4-9-3 16,0 0 5-16,-7-11-9 15,-3-12 0-15,-6-3 3 16,-5-6-9-16,-5-3-29 16,-5-5 4-16,-6 1 17 15,0 1-29-15,-6 1 24 16,-9 7 12-16,-5 2-2 16,3 9 0-16,0 12 15 0,8 7-6 15,0 9 0-15,6 23 1 16,3 15 5-16,0 10 36 15,8 4-14-15,16-1 15 16,4-9-30-16,9-7-12 16,5-13 17-16,-2-14-17 15,2-9-1-15,1-8 0 16,-4-11 12-16,-6-15 8 16,-2-9-12-16,-10-8-8 15,-6-1-1-15,-8-1-51 16,-7 1 38-16,0 5 0 0,-13 8-25 15,-2 9 39-15,3 13-25 16,3 9 8-16,6 16 4 16,3 29-6-16,0 6 19 15,18 10 9-15,12 3-8 16,7-13 20-16,8-1-15 16,4-16-4-16,-1-12-2 15,-2-15 3-15,-7-7-3 16,-3-13 10-16,-9-14-4 15,-11-8 30-15,-10-5-30 16,-6-4-1-16,0-3 14 16,-21 2-9-16,-7 1 32 15,-8 5-23-15,-3 6-18 16,-3 8 32-16,1 11-25 16,2 11-8-16,3 3 0 0,3 20-6 15,3 12 5-15,8 11 1 16,7 3 0-16,12 5 1 15,3-2 5-15,24-2-6 16,12-5 0-16,10-6-18 16,9-11 9-16,26-16-80 15,-13-7-238-15,-11-2-706 0</inkml:trace>
  <inkml:trace contextRef="#ctx0" brushRef="#br1" timeOffset="25925.77">4631 3070 1540 0,'0'0'245'15,"0"0"-232"-15,0 0-13 16,0 0 0-16,-97 39 0 16,73-10 14-16,8 4 39 15,5 8-22-15,11 1-14 16,0 3 14-16,14-1-29 15,14-3 4-15,8-8-6 16,10-8 10-16,5-13-16 16,4-10 6-16,-1-2 0 15,-4-17 0-15,-3-16 10 16,-4-9-10-16,-9-10 0 16,-9-9-20-16,-11-12 19 0,-14-16-12 15,-9-19-25-15,-27 0-10 16,-4 17-101-16,6 23 95 15,7 29 39-15,2 8 15 16,-4 1 16-16,-2 4 3 16,4 3-7-16,0 13 1 15,11 10-13-15,5 13-1 16,8 36-11-16,3 31 5 16,18 36 7-16,21 10 0 15,7-5 0-15,-4-29 6 16,-8-32-4-16,-10-18-2 15,-3-10 0-15,4 3-14 16,-4-4 13-16,-1 1-107 16,-9-11-424-16,-6-12 149 0</inkml:trace>
  <inkml:trace contextRef="#ctx0" brushRef="#br1" timeOffset="26166.42">4792 3182 1166 0,'0'0'256'0,"0"0"-192"15,0 0-57-15,0 0 7 16,85-59-13-16,-45 56 12 16,4 3-4-16,2 0 3 15,-1 12-11-15,-1 8 33 16,-5 7-21-16,-4 6 23 16,-4 6-11-16,-3 4 13 15,-4 1 112-15,-2-2-112 0,-2-8-17 16,-2-6-20-16,-2-8 10 15,-1-15-22-15,1-16-136 16,-4-15-105-16,-4-9-849 0</inkml:trace>
  <inkml:trace contextRef="#ctx0" brushRef="#br1" timeOffset="26316.56">5062 2857 1692 0,'0'0'381'0,"0"0"-381"0,0 0 0 16,0 0-191-16,0 0-67 15,0 0-262-15</inkml:trace>
  <inkml:trace contextRef="#ctx0" brushRef="#br1" timeOffset="26551.41">5441 3023 958 0,'0'0'738'16,"0"0"-675"-16,0 0-43 16,58 104 1-16,-34-60-21 15,3 2 106-15,-2 0 8 16,-1-7-54-16,0-3 11 0,-2-12-70 15,-1-8-1-15,-6-10-7 16,-2-10-131-16,-5-16-184 16,-5-5-740-16</inkml:trace>
  <inkml:trace contextRef="#ctx0" brushRef="#br1" timeOffset="26770.86">5672 2984 1096 0,'0'0'359'0,"0"0"-244"0,0 0-83 16,0 0 20-1,-12 100 154-15,9-59-80 0,2 5-39 16,1-3-29-16,0-2-49 16,0-2 13-16,0-9-22 15,7-6 0-15,-1-8 0 16,9-13-129-16,-3-3-184 15,-2 0-441-15</inkml:trace>
  <inkml:trace contextRef="#ctx0" brushRef="#br1" timeOffset="27158.46">5962 3084 993 0,'0'0'349'0,"0"0"-256"16,0 0-73-16,0 0 11 16,-33 98 67-16,33-61 74 15,1 7-65-15,14-2-67 16,10 1 14-16,5-4-50 15,6-7 4-15,1-9 3 16,2-11-10-16,0-10 9 16,-3-2 34-16,-5-19-2 15,-3-13-11-15,-8-9-10 16,-7-7-20-16,-11-2 28 0,-2 0-8 16,-11 5-4-16,-11 8 39 15,-8 12-27-15,-6 9 3 16,-5 14-32-16,-9 2-1 15,-26 32-17-15,12 1-103 16,3 2-430-16</inkml:trace>
  <inkml:trace contextRef="#ctx0" brushRef="#br1" timeOffset="27811.42">4240 3358 1125 0,'0'0'227'0,"0"0"-147"16,0 0-25-16,0 0 0 15,0 0-53-15,0 0 69 16,0 0 79-16,45 65-77 16,-20-37 33-16,5 2-14 15,0-4-47-15,1-4 16 16,-4-5-54-16,0-6 6 15,-9-5-13-15,1-5 0 16,-7-1-1-16,0 0 1 16,2-14-26-16,-3 1-156 15,-3-2-846-15</inkml:trace>
  <inkml:trace contextRef="#ctx0" brushRef="#br1" timeOffset="28546.25">6988 3439 1000 0,'0'0'289'0,"0"0"-154"15,0 0-70-15,0 0-24 16,0 0 35-16,0 0 2 16,0 0 61-16,37-20-67 15,-15 7-41-15,2-5 32 16,1-6-37-16,-1-2-4 16,-6-3-9-16,-3-3-4 15,-6 1-9-15,-6 2 0 16,-3 0-23-16,-1 3 22 15,-17 2-42-15,1 6 22 0,-5 2 5 16,-2 6-34 0,3 9 50-16,-1 1-6 0,1 7-7 15,6 17 3-15,2 11 6 16,10 5 4-16,3 7 36 16,3 4-13-16,19-1 31 15,8-5-10-15,7-7-37 16,6-12 21-16,4-9-28 15,2-7-1-15,-3-10-34 16,8-15-138-16,-11-11-136 16,-14 0-686-16</inkml:trace>
  <inkml:trace contextRef="#ctx0" brushRef="#br1" timeOffset="28952.17">7438 3109 1162 0,'0'0'251'0,"0"0"-221"16,0 0 14-16,0 0 1 16,0 0 125-16,110 62 31 15,-74-28-113-15,2 3-1 16,-1 7-35-16,-6 1-40 16,-4-1 23-16,-8-3-33 15,-8-6-1-15,-3-6 19 16,-4-9-19-16,-4-10-1 15,0-7 0-15,0-3 7 16,0-7 1-16,-6-14-8 16,-3-10-39-16,3-11 38 0,0-8-31 15,-1-3-16 1,5-2-80-16,2 3 24 0,0 9 16 16,10 8 10-16,7 15 66 15,4 12 0-15,1 8 24 16,6 21 105-16,1 14 51 15,0 11-89-15,-1 4 2 16,-3 3-41-16,-3-4-9 16,-3 0-8-16,-2-9-23 15,8-3-13-15,-2-11-130 16,-4-11-703-16</inkml:trace>
  <inkml:trace contextRef="#ctx0" brushRef="#br1" timeOffset="29469.77">8712 3310 1437 0,'0'0'310'15,"0"0"-233"-15,0 0-76 0,0 0 18 16,0 0-12-16,92 20 20 16,-59-29 46-16,-1-10-61 15,-3-3 1-15,-2-6-13 16,-8-2-13-16,-5 0-6 15,-9-2-25-15,-5 2-9 16,-3-2-27-16,-16 4-11 16,-7 3 42-16,-4 3 12 15,-3 8 29-15,5 3 8 16,-1 10 11-16,6 1 1 16,2 9-5-16,6 15 3 15,5 6 25-15,5 8 31 16,5 6 35-16,7 5-3 0,16 1-32 15,7 0-2 1,8-6 2-16,4-4-54 0,0-9 9 16,1-7-21-16,0-12 10 15,-5-9-23-15,-5-3 10 16,-2-23-71-16,-7-4-110 16,-8-4-441-16</inkml:trace>
  <inkml:trace contextRef="#ctx0" brushRef="#br1" timeOffset="29711.62">9201 3048 975 0,'0'0'183'0,"0"0"14"0,0 0-57 16,60 73 49-16,-29-34 2 15,5 6-39-15,4 2 5 16,2 2-38-16,3-5-52 15,1-2-52-15,-6-7 1 16,-1-6-9-16,-8-7-7 16,-7-4-7-16,-3-7 1 15,-6-6-101-15,-6-5-51 16,-3-2-366-16,-3-10-383 0</inkml:trace>
  <inkml:trace contextRef="#ctx0" brushRef="#br1" timeOffset="29959.35">9568 3005 370 0,'0'0'1244'16,"0"0"-1095"-16,0 0-108 15,0 0-19-15,-92 75-11 16,68-38 14-16,1 6 53 15,1 6-5-15,3 0 19 16,5 0-58-16,4-4-25 16,4-5 4-16,6-9-13 15,0-9-17-15,10-14-86 16,10-5-382-16,-1-3-700 0</inkml:trace>
  <inkml:trace contextRef="#ctx0" brushRef="#br1" timeOffset="30512.95">10185 3067 1673 0,'0'0'202'0,"0"0"-89"16,0 0-43-16,0 0-57 15,0 0 47-15,0 0-36 0,-91-15-11 16,63 23-7 0,1 8-5-16,2 4-1 0,6 7 0 15,4 4 1-15,3 7 13 16,9 4-2-16,3 6 4 16,10 1 13-16,13 1-22 15,8-1 2-15,11-11-9 16,3-6 6-16,4-10-8 15,-3-13 2-15,2-9 0 16,-5-2-9-16,-3-22 8 16,-6-10-14-16,-5-10 9 15,-11-3-18-15,-3-6 23 0,-9-2-13 16,-6 2 14 0,0 3-1-16,-14 5-23 0,-5 8 16 15,3 9-5 1,2 12 13-16,6 11 3 0,1 5-3 15,4 12 0-15,0 18-1 16,3 11 11-16,0 7 16 16,0 7 10-16,15 1-23 15,5-2 29-15,6-1-31 16,4-10 4-16,2-7-10 16,2-11 1-16,4-11-12 15,-2-12-14-15,2-2-43 16,12-31-8-16,-11 0-272 15,-6-5-474-15</inkml:trace>
  <inkml:trace contextRef="#ctx0" brushRef="#br1" timeOffset="30955.66">10916 2973 1257 0,'0'0'552'16,"0"0"-501"-16,0 0-23 15,0 0-11-15,-86 8-15 16,62 6 64-16,2 4-25 16,4 2-24-16,0 0 9 15,6 3-26-15,2 1 0 16,4-1 0-16,6-2 0 16,0-2 0-16,6-2 0 0,11-2 1 15,9-3-2 1,2 0-1-16,9-4-18 0,2-1-6 15,4 0-9-15,-2 0 34 16,-1 4 1-16,-1 2 0 16,-4 3 39-16,0 2-5 15,-4 4 49-15,-4 5-34 16,-6 2-43-16,-6 0 44 16,-11 0-10-16,-4 0-27 15,-3-4 7-15,-17-4-19 16,-9-4-1-16,-5-6 0 15,-5-10-1-15,-3-1-5 16,1-9 6-16,2-11-15 16,6-8 8-16,8-2-48 0,7 1-27 15,15-13-105-15,3 9-373 16,0 3-306-16</inkml:trace>
  <inkml:trace contextRef="#ctx0" brushRef="#br1" timeOffset="31333">11184 3232 1333 0,'0'0'224'0,"0"0"-143"16,0 0 10-16,19 106-33 16,-7-72 33-16,7-1 65 15,5-5-67-15,9-2-54 0,4-9-29 16,9-4 3-16,2-10 0 15,6-3-8-15,1-8 40 16,-3-17-4-16,1-4-36 16,-7-7-1-16,-9-3 0 15,-6-4 8-15,-13 0-2 16,-13 1-6-16,-5 0 7 16,-17 3 40-16,-14 3-21 15,-9 3 25-15,-9 6-12 16,-4 3-39-16,-1 10 22 15,1 7-22-15,4 7 0 16,4 7-1-16,6 12-20 16,6 6-21-16,8 3-21 15,6 1-36-15,11 10 3 16,6-6-243-16,2-5-563 0</inkml:trace>
  <inkml:trace contextRef="#ctx0" brushRef="#br1" timeOffset="31581.52">12138 3475 2023 0,'0'0'351'0,"0"0"-119"0,0 0-142 16,0 0-27-16,0 0-17 16,0 0-45-16,0 0-1 15,0-4-67-15,-3-4-134 16,-3-2-153-16</inkml:trace>
  <inkml:trace contextRef="#ctx0" brushRef="#br0" timeOffset="43376.3">2734 6934 651 0,'0'0'208'0,"0"0"-72"15,0 0 49-15,0 0-17 0,0 0-19 16,0 0-44-16,0-7-3 15,0 4 10-15,0-1-50 16,0 0 1-16,-2-1-13 16,-1 1-43-16,0 0 41 15,-3 1-27-15,2-2-5 16,-2 2 6-16,-2-1-16 16,1 1-6-16,-5 1 0 15,-3 2-6-15,4 0-7 16,-5 0 7-16,0 3-16 15,4 8 11-15,-2 4-34 16,3 4 32-16,0 3 1 16,5 6-11-16,6 2 14 0,0 7 9 15,0 4 0 1,17 2 2-16,5 3-2 0,5-3-1 16,1-2 1-16,2-8-14 15,1-4 13-15,-4-10 1 16,3-5 0-16,-6-7 0 15,0-5-3-15,-5-2-4 16,2-3 1-16,-6-15 6 16,1-5 20-16,-2-11-9 15,-2-5 0-15,-2-6 5 16,-1 2-14-16,0 4-2 16,-3 7 0-16,-3 10 6 0,-3 8-3 15,1 11-3 1,1 3-21-16,1 3 15 0,3 20-6 15,3 7 12-15,9 6 0 16,2 2 1-16,0-6 0 16,5-7-1-16,1-9 0 15,-4-10-11-15,-1-6 9 16,-2-2 1-16,-5-13-16 16,2-9 17-16,-7-5 8 15,-3-7-7-15,-3-1 7 16,-3 1 14-16,-4 2-20 15,-10 2 4-15,-7 4-6 16,-4 8 1-16,-2 2 12 16,-3 7-7-16,-1 9 0 15,2 2 1-15,1 3-7 0,7 16 0 16,2 7-3 0,7 5-7-16,6 5 2 0,6 1 8 15,0 1 0-15,3-1 0 16,11-1-1-16,5-3 0 15,3-7 1-15,3-6-9 16,1-7-1-16,1-10 8 16,0-3 2-16,-2-9-1 15,-1-14 1-15,-6-7 9 16,-2-3-9-16,-4-3 2 16,-2 0 8-16,-5-1-10 15,-2 4 6-15,-3 4 1 16,0 9-1-16,0 6-6 0,0 7 0 15,0 7-10-15,3 8 2 16,3 18 7-16,6 17 1 16,3 10 17-16,4 8-16 15,2-1-1-15,3-9 0 16,3-9 1-16,-5-16 1 16,2-8-2-16,-9-10 0 15,1-5 6-15,-5-3-4 16,-2-3-2-16,-3-14 36 15,1-11-36-15,-1-8 28 16,2-10-28-16,-4-6 0 16,1 0 0-16,-1 3-18 15,0 7 10-15,2 12-7 16,2 12-20-16,1 14 35 0,3 4-47 16,1 19 44-1,2 14-10-15,3 9 23 16,-2 4-10-16,-2-2 0 0,1-1 6 15,-3-8-3-15,-2-7-3 16,-1-11 0-16,-3-8 0 16,-1-3 0-16,-4-6 0 15,2 0 1-15,-1-18 26 16,2-7 10-16,-1-9-36 16,-2-8-1-16,1-5 0 15,-1-1 5-15,1 2-11 16,-1 8 6-16,4 8 0 15,1 13-19-15,4 15 5 0,2 2-19 16,3 27 32 0,9 24-1-16,0 7 2 0,1 4 9 15,2 2-8-15,-2-18 14 16,5-3-15-16,-4-17 0 16,1-13 0-16,-4-12-27 15,1-15 5-15,-7-12-234 16,-7-7-1282-16</inkml:trace>
  <inkml:trace contextRef="#ctx0" brushRef="#br0" timeOffset="43818.99">3876 6445 1713 0,'0'0'237'0,"0"0"-237"15,0 0-3-15,14 92 2 16,11-10 1-16,11 28 6 16,1 10 28-16,0-4 5 15,-7-16 17-15,-10-28-55 16,-7-19-1-16,-4-15 0 16,-3-9-19-16,2-1 7 15,-3-5-180-15,-2-3-44 16,-3-15 44-16,0-5-30 15,0-18-58-15,0-15 25 0,0-11 234 16,-1-6 21 0,1-4 150-16,0 2 87 0,0 4-39 15,10 9-70-15,4 11-12 16,4 10-29-16,1 13-20 16,2 5 13-16,1 6-23 15,4 16-22-15,-3 6 29 16,0 6-17-16,-2 4 6 15,-2 2-14-15,-4-3-38 16,-2 1 26-16,-2-7-27 16,-2-11 0-16,6-18 0 15,-6-2-221-15,-3-12-311 0</inkml:trace>
  <inkml:trace contextRef="#ctx0" brushRef="#br0" timeOffset="43970.65">4270 6770 1422 0,'0'0'567'0,"0"0"-519"15,0 0-48-15,0 0-65 16,0 0-165-16,0 0-15 16,0 0-768-16</inkml:trace>
  <inkml:trace contextRef="#ctx0" brushRef="#br0" timeOffset="44792.77">4740 6936 742 0,'0'0'370'15,"0"0"-195"-15,0 0-61 16,0 0-64-16,0 0 33 15,0 0 94-15,0 0-98 16,-82-11-50-16,62 17-16 16,-2 13-13-16,1 9 0 15,5 7 2-15,1 6-1 16,9 8 43-16,6 1-16 16,0-1-6-16,9-5 4 15,13-8-25-15,5-10-1 16,3-10 0-16,1-12 1 0,-1-4 11 15,-2-15-2-15,-2-16 45 16,-4-10 3-16,-7-10-57 16,3-7 24-16,-9-7-25 15,-8-11 8-15,-1 6-8 16,-3-1 0-16,-14 7-14 16,-3 18 14-16,2 5 0 15,3 16 0-15,5 21 28 16,7 7-18-16,0 42-10 15,3 36 0-15,3 29 0 16,18 12 1-16,2-21 16 16,0-30-14-16,-2-31-3 0,3-12 6 15,7 0-4-15,6-8 14 16,4-7-15-16,0-13-1 16,-5-7 14-16,-3-22-14 15,-3-11 0-15,-6-9 0 16,-8-5-2-16,-7 4-26 15,-8 1 28-15,-1 15-1 16,0 11-17-16,-1 15 8 16,-5 8 7-16,6 24 1 15,0 17-21-15,0 12 23 16,10 3 0-16,10-1-1 16,7-11-5-16,6-11 6 15,4-15 0-15,-3-12 0 0,2-6 14 16,-6-17-7-1,-5-15-7-15,-8-10 0 0,-6-5 9 16,-11-2-7-16,0 1-1 16,-17 2 0-16,-13 8 11 15,-6 8-11-15,-6 8-1 16,2 13 0-16,3 9 6 16,2 10-7-16,7 18 1 15,10 8 0-15,11 5 3 16,7 5-3-16,4 0-1 15,20-4 0-15,13-3-26 16,26-8 17-16,-8-7-207 16,-7-15-640-16</inkml:trace>
  <inkml:trace contextRef="#ctx0" brushRef="#br0" timeOffset="45221.78">5702 6961 1751 0,'0'0'249'16,"0"0"-160"-16,0 0-43 16,0 0-21-16,0 0-13 15,-79 81-11-15,76-33 15 16,3 6-10-16,9 1 9 16,18-5-14-16,4-11-1 15,2-12 3-15,4-14-2 16,2-13-1-16,-3-4 0 15,-2-25-7-15,-4-10 7 0,-5-13 0 16,-7-16 0 0,-12-15 0-16,-6-14 0 0,-24-7-13 15,-15 9-14-15,-1 17-23 16,6 25 41-16,13 19-26 16,5 16 35-16,2 8 38 15,2 10-2-15,3 4-1 16,8 45-35-16,1 33 2 15,25 34 42-15,12 11 3 16,5-5 15-16,-2-30-19 16,-13-32-35-16,-3-19-8 15,-3-13 0-15,7 0-25 0,2-3-25 16,11-11-75 0,-10-10-268-16,-3-4-799 0</inkml:trace>
  <inkml:trace contextRef="#ctx0" brushRef="#br0" timeOffset="45687.21">6445 7002 955 0,'0'0'697'0,"0"0"-624"15,0 0 19-15,0 0-28 16,0 0 15-16,0 0 25 0,0 0-43 15,-93-66-14-15,71 64-12 16,-5 2-27-16,-3 0-7 16,-3 5-1-16,2 9-4 15,4-2 3-15,8 0 1 16,10-3 0-16,6 1-1 16,3-2-12-16,6 2 5 15,16-1 1-15,11 1 7 16,9-1-7-16,7 2 7 15,2 0 0-15,1 3-12 16,0 1 6-16,-10 4 6 16,-3 1-2-16,-11 2 2 15,-9-1-2-15,-11-1 9 16,-5-2-7-16,-3-2 34 16,-17 0-34-16,-14-3 19 0,-5-3-6 15,-10-4-12-15,0-6 43 16,1 0-29-16,8 0-9 15,8-7-6-15,10-2-6 16,10 3-4-16,9-1-58 16,8-11-162-16,12 1-307 15,3 0-467-15</inkml:trace>
  <inkml:trace contextRef="#ctx0" brushRef="#br0" timeOffset="45885.99">6677 7006 1689 0,'0'0'254'15,"0"0"-192"-15,8 97-5 0,-2-54-1 16,9-1-34-16,-2-3 16 16,2-9-26-16,-1-5-12 15,-1-12 0-15,-4-13-60 16,-6-10-189-16,0-13-561 0</inkml:trace>
  <inkml:trace contextRef="#ctx0" brushRef="#br0" timeOffset="46034.43">6543 6800 1810 0,'0'0'325'0,"0"0"-248"16,0 0-77-16,0 0-109 15,0 0 71-15,0 0-95 16,0 0-513-16</inkml:trace>
  <inkml:trace contextRef="#ctx0" brushRef="#br0" timeOffset="46492.06">6885 6897 1448 0,'0'0'540'0,"0"0"-447"16,0 0-84-16,0 0-8 0,0 0 7 15,0 0 15-15,0 0 52 16,71 99-36-16,-47-57-20 16,-2 4 18-16,-2-1-37 15,1 0 34-15,-5-6-1 16,-1-2-31-16,-4-9 16 15,-3-4-18-15,-5-11 0 16,-1-6 4-16,-2-5-3 16,0-2-1-16,0-2 0 15,0-15-4-15,0-10-4 16,-2-10 2-16,-5-8 6 16,-3-7-11-16,2-4-34 15,4 2-8-15,4 4 7 0,0 13 9 16,4 12 37-16,11 14 0 15,3 11 0-15,7 8 18 16,-1 20-17-16,3 9 41 16,-4 7 19-16,-4 2-35 15,-7 0 20-15,-2-6-29 16,-2-2-16-16,-4-7-1 16,2-8-6-16,4-10-83 15,-2-7-177-15,1-6-898 0</inkml:trace>
  <inkml:trace contextRef="#ctx0" brushRef="#br0" timeOffset="47061.42">7681 6825 1255 0,'0'0'248'0,"0"0"-184"0,0 0 25 15,3 74 67-15,9-29 17 16,0 7-84-16,3 3-48 16,0-2 27-16,0-3-56 15,-3-8-11-15,-5-11-1 16,-1-10 14-16,-4-12-14 16,-1-6 0-16,-1-3 6 15,0-2 26-15,0-13-25 16,-6-7-5-16,-3-7-2 15,-2-6 4-15,0-5-4 16,0-3 0-16,1-3 1 16,4 0-1-16,5 3 0 15,1 6-5-15,1 8 4 0,14 9-19 16,3 12 20-16,9 8 0 16,4 10 0-16,2 18 29 15,8 9-29-15,-2 4 38 16,-4 1 2-16,-4-5-29 15,-6 0 30-15,-7-7-29 16,-3-5-12-16,-6-8 0 16,0-3-84-16,-6-6-95 15,0-5-614-15</inkml:trace>
  <inkml:trace contextRef="#ctx0" brushRef="#br0" timeOffset="47319.46">8083 6878 1217 0,'0'0'217'0,"0"0"-86"16,0 0-68-16,0 0-44 16,0 0 20-16,0 0 13 15,0 0-9-15,20 28-40 16,-17-23 10-16,0 0-6 15,0-2-7-15,-3-1 1 16,2 1-2-16,-2-2 1 16,0-1-102-16,0 2-71 0,0-2-394 15,-2 0-275-15</inkml:trace>
  <inkml:trace contextRef="#ctx0" brushRef="#br0" timeOffset="47625.45">8083 6878 1077 0</inkml:trace>
  <inkml:trace contextRef="#ctx0" brushRef="#br0" timeOffset="47792.09">8083 6878 1077 0,'34'-53'341'0,"-34"53"-138"16,0 0-3-16,0 0-58 0,0 2-35 0,-9 12-65 16,-5 8-41-16,-5 10 23 15,1 9-23-15,-1 7 11 16,-1 2 24-16,2 4-25 0,-1-1 13 16,4-2-24-16,2-7 7 15,2-8-7-15,1-9 0 16,7-13 1-16,1-6-1 15,2-8-5-15,2-6-37 16,14-13-133-16,1-2-498 0</inkml:trace>
  <inkml:trace contextRef="#ctx0" brushRef="#br0" timeOffset="48137.28">8381 7031 1294 0,'0'0'592'0,"0"0"-455"15,0 0-8-15,0 0-84 16,0 0-14-16,0 0 40 16,0 0-69-16,0 0 21 15,76-3-23-15,-51 0 20 16,1 3-19-16,-1-1-1 16,-3 0 1-16,-2-1-13 0,-1 1-21 15,-4 1-50-15,-5 0-99 16,-2 0-316-16,-8 1-327 0</inkml:trace>
  <inkml:trace contextRef="#ctx0" brushRef="#br0" timeOffset="48465.98">8417 7253 532 0,'0'0'1087'15,"0"0"-927"-15,0 0-51 16,0 0-46-16,0 0-36 16,0 0 61-16,0 0-27 15,113 0-50-15,-76 0 29 0,1 0-16 16,-1 0 5-16,-6 0 32 16,-1 0-42-16,-3 0 14 15,-6 0-11-15,-2 0-21 16,-7 0 37-16,-3 0-29 15,-6 0 3-15,-2 0 6 16,1 0-11-16,-2 0-7 16,0 0 0-16,0 0-22 15,0 0 11-15,0 0-69 16,0 3-17-16,-8 4-73 16,0-2-710-16</inkml:trace>
  <inkml:trace contextRef="#ctx0" brushRef="#br0" timeOffset="49496.53">8460 7074 416 0,'0'0'957'16,"0"0"-803"-16,0 0-55 16,0 0 22-16,0 0 2 15,0 0 32-15,0 0-74 16,-3 0-38-16,3 0 4 16,4 0-41-16,11 0 0 15,9 0 19-15,6-3-15 16,6 0 34-16,3 0-36 15,4-1-2-15,-1-3 9 16,-2 6-14-16,-3-2-1 16,-6 0 0-16,-5 3 0 15,-8 0-1-15,-5 0 1 0,-7 0 0 16,-1 0-1-16,-4 0 1 16,-1 0-24-16,0 0-46 15,0 0-112-15,-6 0-207 16</inkml:trace>
  <inkml:trace contextRef="#ctx0" brushRef="#br0" timeOffset="49960.27">8491 7340 1007 0,'0'0'389'16,"0"0"-277"-16,0 0-32 16,0 0-13-16,0 0 19 15,0 0 25-15,0 0-64 16,9 3-21-16,10-1 82 15,6 0-47-15,6 1-7 16,10 1-14-16,4-1-27 16,3 1 32-16,-2-2-28 0,0-2 0 15,-7 0 3 1,-4 0-11-16,-10 0-7 16,-7 0 12-16,-9-3-13 0,-5 1 34 15,-2 2-21-15,-2 0 17 16,0 0 21-16,0 0-31 15,0 0 10-15,0 0-16 16,0 0-9-16,0 0 3 16,0 0-9-16,0 0 0 15,0 0 0-15,0 0-43 16,0 0-85-16,-5 5-142 0</inkml:trace>
  <inkml:trace contextRef="#ctx0" brushRef="#br2" timeOffset="130126.9">9702 6752 872 0,'0'0'234'16,"0"0"-111"-16,0 0-53 16,0 0 5-16,0 0-20 0,0 0-28 15,0 0 16-15,-1-47-43 16,1 47 11-16,0 0-3 15,0 0 2-15,0 0 4 16,0 0-2-16,0 0-11 16,0 0 33-16,0 0-34 15,0 0 0-15,0 0 0 16,0 0 8-16,0 0 6 16,0 0-14-16,0 0 2 15,0 0 19-15,0 0-13 16,0 0-7-16,0 0-1 15,0 0 2-15,0 0 3 16,0 0-4-16,0-2 5 0,0 1 28 16,0-5-33-1,1 3-1-15,5-2 0 0,3-1 2 16,6 3-1-16,5-3-1 16,5 1 0-16,8 2-1 15,1 3-7-15,5 0 7 16,-2 0 0-16,2 0-10 15,0 0 10-15,-1 6 1 16,-3 2 0-16,-4 3 0 16,0 1 6-16,-11 1-6 15,-1 2 0-15,-8 1 0 16,-7 1 12-16,-4 2 4 16,-6 2 0-16,-12 3 13 15,-9 2-28-15,-4 4-1 16,-3 6 0-16,-2 2-5 0,-1 2-1 15,1 3 6-15,8-1 0 16,2-1 2-16,7-3 0 16,1-6-2-16,10-4 0 15,2-4 3-15,5-6-4 16,1-4 1-16,0-5-2 16,10-4-9-16,8-5 12 15,5 0-1-15,7-2 0 16,1-9 3-16,6 1-2 15,-1-1-1-15,1 3 0 16,-1-1 42-16,-5 2-41 16,-5 3 18-16,-9 2-19 0,-9-1 2 15,-2 3 0-15,-6 0-1 16,0 0 0-16,0 0 12 16,0 0-13-16,3 0-10 15,9-11-97-15,-2 0-91 16,1-1-478-16</inkml:trace>
  <inkml:trace contextRef="#ctx0" brushRef="#br0" timeOffset="135427.31">9725 6786 793 0,'0'0'193'0,"0"0"-54"16,0 0-33-16,0 0 1 16,0 0 2-16,0 0-57 0,0 0 16 15,38-54-8 1,-29 43-16-16,2 0 27 0,1 3-22 15,1-1-22-15,2 4 3 16,3 3-28-16,3 0-2 16,3 2 0-16,-2 0 3 15,4 0-3-15,0 2 0 16,3 0 0-16,2 3 6 16,2-2-4-16,3 0-2 15,2 2 0-15,-3-1-2 16,-4 1 2-16,-3 0 0 15,-5 0 0-15,-5-1 3 16,-4-1-1-16,-3 2-2 16,-3 0 0-16,-4-2 1 15,-2 3 0-15,-2 2 0 0,0 4 14 16,-2 3 26 0,-12 4-29-16,-3 5 6 0,-7 1-18 15,0 1 10-15,-5 3-3 16,1-2-7-16,-2 0 0 15,2-2 8-15,0 2-7 16,2 0-1-16,1 3 0 16,4-2 1-16,0 0 0 15,2-1-1-15,5-2 0 16,1-3 9-16,4-3-8 16,0-2-1-16,6-5 0 15,0-3-9-15,-1-3 9 16,4-2 0-16,0-1 1 0,0-2-1 15,0 0 1-15,0-1-1 16,7 0 0-16,7 0 1 16,0 0-7-1,3 0 6-15,5-2 0 0,2-3 17 16,6 0-16-16,-2 2 19 16,2 2 7-16,0-1-18 15,-3 2 16-15,3 0-13 16,-2 0-11-16,-3 0 11 15,1 0-12-15,-3 2 0 16,1-1-7-16,9-1-87 16,-9 0-177-16,0-4-359 0</inkml:trace>
  <inkml:trace contextRef="#ctx0" brushRef="#br0" timeOffset="135670.34">10530 7165 694 0,'0'0'773'15,"0"0"-651"-15,0 0 26 16,0 0-53-16,0 0-1 16,0 0-53-16,0 0-17 15,15 59-15-15,-13-59 5 16,2 0-14-16,-3 0 8 16,-1 0-7-16,2 0 29 15,-2 0-29-15,0 0 0 16,0 0-1-16,0 0-3 15,0 5 2-15,3 1 1 16,11 0-22-16,0-1-168 16,0-5-578-16</inkml:trace>
  <inkml:trace contextRef="#ctx0" brushRef="#br0" timeOffset="136187.25">11055 6640 1132 0,'0'0'213'0,"0"0"-126"16,0 0 92-16,0 0-35 15,0 0-54-15,0 0-12 16,0 0-77-16,-28 6 7 16,19 24 8-16,-3 7-5 15,-1 12 65-15,-1 16-24 16,11 15-15-16,3-3 23 16,0-10-58-16,14-12 8 15,11-15-10-15,9-3-1 16,8-1 1-16,9-14 0 15,2-13 1-15,4-9 5 16,-6-2-5-16,1-22-2 16,-10-4 1-16,-7-7-9 0,-12-2 8 15,-10-2 1-15,-10 1 0 16,-3 4 23-16,-14 3-22 16,-15 7-1-16,-5 5 0 15,-8 9 3-15,-4 8 10 16,1 2-13-16,6 9 6 15,2 16-1-15,11 5-5 16,7 3-8-16,12 0-5 16,8 10-65-16,17-9-195 15,5-9-695-15</inkml:trace>
  <inkml:trace contextRef="#ctx0" brushRef="#br0" timeOffset="136696.46">11664 6682 494 0,'0'0'167'15,"0"0"-70"-15,0 0 58 0,0 0 54 16,0 0-7-16,0 0-60 16,0 0-57-16,-18 51 42 15,19-25-29-15,16 1-21 16,7 1-19-16,5-1-58 15,9-5 14-15,2-7-14 16,2-5 9-16,-2-9-9 16,-1-1 0-16,-7-7 9 15,-7-10 26-15,-5-4-15 16,-9-5 19-16,-4-2 2 16,-7 0-6-16,-1-2 24 0,-19 3-31 15,-5 4-6 1,-6 6 21-16,-2 6-26 0,-3 7 8 15,0 4-25-15,2 0 1 16,1 15-13-16,9 6 8 16,2 3-45-16,10 15-14 15,3-5-127-15,8-4-364 0</inkml:trace>
  <inkml:trace contextRef="#ctx0" brushRef="#br0" timeOffset="137066.24">11819 6991 1137 0,'0'0'162'0,"0"0"-69"16,-15 73-10-16,15-37 7 15,0 3 53-15,6 0-64 16,16 1-24-16,5-4-27 15,6-5-28-15,4-8 21 16,5-9-21-16,3-12 0 16,-2-2 0-16,0-22 10 15,-7-13-10-15,-3-8 12 16,-12-3-11-16,-11-3 52 16,-10 5-21-16,-3 4 9 15,-24 6 16-15,-12 9-47 16,-11 9 15-16,-7 11-4 15,-4 5-3-15,0 13 17 0,7 13-35 16,9 10-8 0,11 6 7-16,13 25-44 0,12-13-88 15,9-5-511-15</inkml:trace>
  <inkml:trace contextRef="#ctx0" brushRef="#br0" timeOffset="137666.18">12406 6740 1322 0,'0'0'216'15,"0"0"-63"-15,0 0-92 0,0 0-39 16,0 0-16-16,0 0 57 16,-55 82-2-16,45-43-4 15,1 9-1-15,6 20-46 16,3-5 12-16,0 3-18 16,19 2 5-16,10-14 5 15,8 0-14-15,8-11 0 16,7-12 8-16,2-13-8 15,-1-15 0-15,-3-3 0 16,-7-13 0-16,-9-15 5 16,-9-12 1-16,-11-4 11 15,-9-5 45-15,-5 0-35 0,-17 4 35 16,-16 6-12 0,-8 9-29-16,-12 13 25 0,-1 15-27 15,-4 5-10-15,5 26-9 16,8 10 0-16,12 9-1 15,12 2-22-15,21 22-84 16,6-15-38-16,15-12-626 0</inkml:trace>
  <inkml:trace contextRef="#ctx0" brushRef="#br0" timeOffset="139385.19">12936 6904 1512 0,'0'0'228'0,"0"0"-140"16,0 0-72-16,0 0-9 16,0 0 1-16,0 0-2 15,0 0 21-15,97 95 34 16,-73-44-35-16,-2 3 26 16,-5 2-25-16,-4-3 2 0,-4-6 14 15,-3-8-43 1,0-10 19-16,-5-10-19 0,-1-8 1 15,0-6 9-15,0-5-9 16,0 0 9-16,0-18 51 16,0-12-52-16,0-10 1 15,0-11-10-15,-1-5-5 16,1-2-2-16,0 2-10 16,0 11 3-16,12 11 13 15,3 15-27-15,3 12 27 16,2 8 1-16,2 27 0 15,3 15-6-15,0 10 7 0,2 7-1 16,-3 1 19-16,0-7-4 16,-6-12 20-16,-4-9-20 15,-3-14-14-15,-3-9 8 16,-5-10-1-16,0 0-8 16,-3-21 0-16,0-16 7 15,0-12-14-15,0-10 7 16,0-2-34-16,0 3 25 15,0 8-62-15,0 16 19 16,5 14 41-16,3 15-20 16,2 8 25-16,2 26 0 15,2 11 6-15,-1 10 23 16,2 5-17-16,3-3 3 16,-2-5 5-16,5-10-13 15,-3-10 44-15,0-10-39 0,1-9 0 16,-2-8 6-16,-4-5-3 15,1-19-11-15,-4-6 2 16,-1-11-60-16,-5-4 27 16,-2 0-43-16,-2 4 31 15,0 7 43-15,0 12-18 16,0 13 20-16,0 9 0 16,0 12-33-16,1 22 33 15,10 7 24-15,7 5 7 16,4 0 8-16,4-7-38 15,5-8 5-15,3-12 31 0,-3-10-37 16,-1-9 25 0,-4 0-19-16,-4-20 0 0,-6-5 15 15,-8-7-15-15,-5-6-6 16,-3 2 0-16,-5-3 0 16,-15 3 0-16,-6 4 0 15,-5 3-6-15,0 10-3 16,-2 4-4-16,2 9 7 15,2 6-6-15,8 0-13 16,3 9 19-16,9 12 2 16,6 6 4-16,3 6-6 15,5 3 6-15,16 1 0 16,7-3-2-16,8-6 8 16,3-7-6-16,-1-10 0 15,0-10 0-15,-1-1 12 0,-4-20-11 16,-2-11-1-1,-3-11 0-15,-5-9 10 0,-1-17-5 16,-3-23-5-16,-5-21 0 16,-6 7 6-16,-8 23-5 15,0 27-2-15,-8 25 1 16,-4 4 0-16,-1 3 42 16,2 2-21-16,4 17-3 15,0 4 10-15,-1 25-27 16,2 24-1-16,4 26 0 15,2 22 1-15,20 6 13 16,8-16-12-16,-1-23-1 16,0-25 44-16,0-6-45 15,9 1 6-15,5-5-5 0,7-2-1 16,-3-15 15-16,-5-9-9 16,-4-3-5-16,-9-23 15 15,-7-10-14-15,-7-9-3 16,-10-8 1-16,-3-4-18 15,-11 1 6-15,-13 5 5 16,1 6-12-16,0 12 19 16,7 13-23-16,3 17 22 15,7 4-11-15,1 26-1 16,5 14 12-16,0 10 1 16,5 7 0-16,12 3 15 0,5-3-8 15,4-7-7 1,0-8 0-16,-1-11 1 0,1-10 6 15,0-10-6-15,-1-8-1 16,-1-7 13-16,-3 0-7 16,0-17-6-16,-2-10 0 15,-2-8 1-15,-1-6-8 16,-3-4 2-16,2 0 5 16,-1 3-1-16,0 6-9 15,2 12 2-15,0 12 8 16,0 12 0-16,4 6 8 15,0 22-7-15,-1 6-1 16,-3 7 35-16,-4 0-23 16,-8-3 60-16,-4-3-38 15,0-4-4-15,-9-5 16 0,-10-2-45 16,-2-6 8 0,-3-5-9-16,0-5 1 0,2-5-11 15,2-3-34-15,1 0-79 16,4-4-40-16,6-6-808 0</inkml:trace>
  <inkml:trace contextRef="#ctx0" brushRef="#br0" timeOffset="144166.34">15247 6725 905 0,'0'0'297'16,"0"0"-129"-16,0 0-52 15,0 0-17-15,0 0 13 16,0 0-33-16,-5-4-3 15,5 4-45-15,0 0-17 16,0 4 10-16,0 14-15 16,0 13 1-16,0 13 15 15,0 23-15-15,3 18 31 16,3 17-21-16,0-8-12 16,-3-22 2-16,1-25-9 15,-1-21-1-15,-1-1 0 16,1-3 1-16,0-3-11 15,0-7-19-15,-1-11-109 0,1-2-96 16,-1-14-251-16,-2-7-476 16</inkml:trace>
  <inkml:trace contextRef="#ctx0" brushRef="#br0" timeOffset="144466.84">15050 6686 998 0,'0'0'215'0,"0"0"-125"0,0 0-3 16,0 0-32-16,0 0-40 16,0 0 82-16,0 0 26 15,70-9-26-15,-36 8-7 16,4-1-64-16,3-1 6 15,1-1-5-15,2-5-26 16,1 0 31-16,0-4-17 16,-6 1-6-16,-5 2 0 15,-7 0-9-15,-8 4-1 16,-13 6-74-16,-4 0-238 16,-2 0-314-16</inkml:trace>
  <inkml:trace contextRef="#ctx0" brushRef="#br0" timeOffset="144681.17">15076 7042 320 0,'0'0'925'0,"0"0"-794"15,0 0-67-15,0 0-25 16,0 0 42-16,94-22 17 15,-59 16-36-15,5 0 22 16,3 0-57-16,15 0-27 16,-13 4-97-16,-7 0-501 0</inkml:trace>
  <inkml:trace contextRef="#ctx0" brushRef="#br0" timeOffset="145060.7">15566 7232 1152 0,'0'0'154'15,"0"0"-112"-15,0 0-34 16,0 0 61-16,107 18 26 16,-74-27 6-16,0-11-11 15,-3-3-72-15,-6-4-4 0,-7-1-14 16,-9 0-28-1,-8 5 9-15,0 2-28 0,-19 3 17 16,-9 5 18-16,-6 4-8 16,-1 6 20-16,-1 3-1 15,1 12 1-15,4 16 0 16,4 8 8-16,8 9 5 16,5 4 22-16,11 3 20 15,3 0 37-15,9-7-28 16,20-6-20-16,8-8 15 15,9-12-46-15,8-8 8 16,3-8-5-16,-1-3-15 16,13-9-2-16,-18-7-74 15,-11 2-409-15</inkml:trace>
  <inkml:trace contextRef="#ctx0" brushRef="#br0" timeOffset="151412.71">7520 4458 354 0,'0'0'246'16,"0"0"-61"-16,0 0-12 16,0 0-38-16,0 0-25 15,0 0-32-15,9-19-10 16,-9 17-20-16,0 2-7 15,0 0 28-15,0 0-21 16,0 0 2-16,0 0 12 16,0 0-37-16,0 0 6 0,0 0-14 15,0 0-11-15,0 0 22 16,0 0-27-16,0 0-1 16,0 0 0-16,0 0 4 15,0 0-4-15,0 0 0 16,3 0 6-16,0 5-9 15,3 11 12-15,6 9 1 16,0 9 11-16,6 8-20 16,-3 8 29-16,1 3-24 15,2 3-6-15,-2-2 13 16,-5-2-12-16,2-9-1 16,-4-4 0-16,-3-8 6 15,-1-7-6-15,-1-4 6 16,-1-5 1-16,0-3 21 15,0-3-27-15,0-4 4 0,-1-1-5 16,-2-2 11-16,0-2-6 16,0 0 4-16,0 0 7 15,0 0 63-15,0 0-35 16,0-6 6-16,0-6-37 16,0-5-3-16,-2-3 4 15,-4-6-13-15,1-1 0 16,0-2 12-16,-1-2-13 15,0-2 0-15,0 1 0 16,0 0-1-16,-3-1 1 16,3 2 0-16,1 3 0 15,-1 2 4-15,0 5-3 0,1 3-1 16,2 1 0 0,1 2-13-16,2 3 4 0,0 0 9 15,0-2 0-15,0 2 2 16,0 2-2-16,0 2-8 15,9 0 1-15,0 2-2 16,0 0 9-16,9 0 0 16,1-1 0-16,4 1 7 15,0 2-7-15,1 2 0 16,0 2 0-16,0 0-5 16,0 0 5-16,0 12 1 15,2 7 1-15,4 7 8 16,2 9-10-16,2 5 0 15,5 5 0-15,-3 2 1 16,-2 0-8-16,0-5 7 16,-3-3 0-16,-3-7 15 0,-3-5-9 15,-3-5 6-15,-4-8-12 16,-9-5 1-16,0-4-1 16,-4-2 2-16,-4-3 5 15,-1 0 11-15,0 0-12 16,0 0-2-16,-1-3-4 15,-10-8-11-15,-7-13-25 16,5 4-135-16,-1-2-591 0</inkml:trace>
  <inkml:trace contextRef="#ctx0" brushRef="#br0" timeOffset="151676.47">8064 4454 916 0,'0'0'242'0,"0"0"-147"15,0 0-53-15,0 0 26 16,-56 84 23-16,40-42 24 16,-3 9 4-16,0 4-33 15,0 2-39-15,1 0 15 16,3-7-29-16,3-6-24 15,4-13 18-15,1-7-27 0,7-7 0 16,0-12-2-16,7-3-160 16,4-2-635-16</inkml:trace>
  <inkml:trace contextRef="#ctx0" brushRef="#br0" timeOffset="152713.14">23370 2850 814 0,'0'0'174'0,"0"0"-131"16,0 0-17-16,0 0 35 16,0 0 13-16,-82 71 5 15,68-50-19-15,-1 2-21 16,5 4 73-16,2 7-76 16,5 9-14-16,3 20 16 0,6 24-3 15,20 25 40 1,5 8-28-16,5-11-29 0,-6-27 16 15,-7-32-33-15,-4-17-1 16,-3-12 0-16,2 0 8 16,1 0-8-16,2-7 0 15,-4-5 0-15,3-9-101 16,-5-14-207-16,-1-6-936 0</inkml:trace>
  <inkml:trace contextRef="#ctx0" brushRef="#br0" timeOffset="153531.16">23783 3231 75 0,'0'0'393'0,"0"0"-271"15,0 0-29-15,0 0 38 16,-3 110-11-16,3-67-7 16,0 4-15-16,3 0 86 15,3-5-94-15,-2-11-39 16,-1-4-19-16,0-9-5 16,-3-5 14-16,0-8 17 15,0-3 21-15,0-2 54 16,0 0-3-16,0-2-10 15,-3-14-75-15,-4-7-44 16,0-6 22-16,1-3-23 16,-1-2 1-16,4-4 5 15,2 5 1-15,1 1-8 16,0 3 1-16,0 4-9 0,0 4 8 16,9 1 1-16,0 4 0 15,3 1-9-15,1 2 9 16,1 2 0-16,-1 3-9 15,3 1 9-15,1 2-4 16,4 5 4-16,3 0 0 16,2 6-2-16,4 11 2 15,1 5 0-15,1 3 0 16,-1 5-2-16,0 1 1 16,-1-2 1-16,-1 2 0 15,0-2-1-15,0 3 2 16,-2-2-1-16,1 1 0 15,-1-5 2-15,-3-4 1 0,-3-2-3 16,-5-6 0 0,0-1-1-16,0-2 3 0,-3-2-3 15,-1 2 1-15,-3-2 0 16,0 0 3-16,-3-1-3 16,-2-1 0-16,-2-4 0 15,-1-1 8-15,-1-1-8 16,0-1 1-16,0 0-1 15,-4-1 0-15,-10-7-59 16,-1-4-428-16</inkml:trace>
  <inkml:trace contextRef="#ctx0" brushRef="#br0" timeOffset="153942.68">24336 3205 664 0,'0'0'300'0,"0"0"-123"16,0 0-21-16,0 0-43 15,0 0 40-15,0 0-11 16,0 0-48-16,0 0-21 0,-10 14-72 15,-4 11 14 1,-6 8-4-16,-7 14-11 0,-5 9 28 16,-2 6-17-16,0 2 8 15,1-4-1-15,5-8-6 16,5-10-12-16,10-12 1 16,4-10 11-16,3-10-2 15,5-6 1-15,1-3 10 16,0-1 56-16,0 0-55 15,0 0 7-15,0-3-7 16,0-2-22-16,0-4 19 16,3 2-19-16,4-3-26 15,-3 3-165-15,1-1-789 0</inkml:trace>
  <inkml:trace contextRef="#ctx0" brushRef="#br0" timeOffset="157248.29">24930 3398 1322 0,'0'0'236'15,"0"0"-186"-15,0 0-28 16,0 0-22-16,0 0 1 16,0 0 29-16,0 0 4 15,45 0 12-15,-23 0 3 16,5 0-33-16,-2 0 7 16,-1 0-16-16,1 0-5 15,5 2-2-15,-5 1-218 16,-5-1-367-16</inkml:trace>
  <inkml:trace contextRef="#ctx0" brushRef="#br0" timeOffset="157473.87">24890 3664 1054 0,'0'0'190'0,"0"0"-132"16,0 0 69-16,0 0 83 16,101-5-67-16,-62-2-51 0,3 1-57 15,1 1-19 1,2-1 3-16,14-4-19 0,-12 3-205 16,-7-2-671-16</inkml:trace>
  <inkml:trace contextRef="#ctx0" brushRef="#br0" timeOffset="158876.24">25856 3124 542 0,'0'0'177'0,"0"0"-105"0,0 0 94 15,0 0 138-15,0 0-70 16,0 0-39-16,0 0-64 16,-1 0-71-16,1 0-10 15,3 0-13-15,12-8-20 16,10-7 20-16,9-5-26 16,14-5 1-16,7-5-2 15,6-4-4-15,0-2-6 16,-1-1 0-16,-6 3 0 15,-5 2-14-15,-12 6 12 0,-7 9-27 16,-10 6 28-16,-11 6-42 16,-6 2 30-16,-3 3-2 15,0 0 15-15,0 0-4 16,0 0 4-16,0 0 0 16,-3 0-1-16,1 0-4 15,1 0 5-15,1 0 0 16,0 0 0-16,0 0-6 15,0 0 6-15,0 0 0 16,0 0 0-16,0 0-1 16,0 5-11-16,0 7 6 15,-3 10-12-15,0 7 7 16,-1 9 7-16,1-4 4 16,2-5 0-16,-1-8-6 15,2-10 4-15,0-6 2 0,0-5 0 16,0 0 13-16,0-17-13 15,0-8 0-15,0-8 0 16,-1-6 12-16,-6-5-12 16,-1 4 1-16,1 4 0 15,-1 5 14-15,-1 6-5 16,6 10-1-16,0 7 17 16,3 4-25-16,0 4-2 15,0 0-13-15,10 4 14 16,9 6-10-16,4 5 10 15,6 2 0-15,2-1 0 0,0-1 1 16,-2-3-2 0,-5-1 1-16,-9-3 0 0,-6 0 4 15,-8-2-3-15,-1 2-1 16,-3 4 0-16,-12 2 1 16,-4 2 5-16,1-2-6 15,6 0-16-15,5-5-151 16,7-3-489-16</inkml:trace>
  <inkml:trace contextRef="#ctx0" brushRef="#br0" timeOffset="159739.04">26917 2660 1215 0,'0'0'317'0,"0"0"-240"15,0 0-77-15,0 0-1 16,0 0 1-16,0 0 14 16,6 109 31-16,1-63-33 15,5-2 4-15,-2-6-16 16,1-10 10-16,-2-9-4 16,-6-10-6-16,-2-4 1 15,-1-5 40-15,0 0-18 16,-8-10-4-16,-5-7-19 15,3-5 0-15,-2-4 2 16,3-2-2-16,3 3 1 0,5 3 5 16,1 8-6-1,0 8-19-15,4 4 0 0,10 2 3 16,6 5 15-16,4 7 1 16,5 1 0-16,2-4 4 15,3-4-2-15,1-5-2 16,-1 0 1-16,-1-11-1 15,-3-8 19-15,-5-2-19 16,-6-3 14-16,-8-4 3 16,-8 3-15-16,-3 0 6 15,0 6-8-15,-11 7 2 16,-3 7-4-16,-3 5 2 16,-4 17 0-16,-1 17-7 0,2 12 4 15,1 7 3-15,8 2 0 16,8-6 0-1,3-7 29-15,8-9-20 0,16-9 1 16,4-9 0-16,5-10-3 16,3-5-7-16,0-5 0 15,-2-17-37-15,-3-5-42 16,-7-4-31-16,-5-1 89 16,-7 3 14-16,-4 3 11 15,-5 9-4-15,-1 12 0 16,-2 5-2-16,0 13 1 15,0 16-11-15,0 4 12 16,1 3 0-16,9-4-2 16,4-7 2-16,8-7 0 15,6-6 0-15,4-9 17 0,1-3-17 16,-2-8 26 0,-1-13 16-16,-5-4-1 0,-7-3 9 15,-6-3 26-15,-9-2-38 16,-3 2 21-16,-6 5-20 15,-15 4 14-15,-7 7-25 16,-8 10-15-16,-3 5-15 16,-6 6 2-16,5 18 0 15,3 8-3-15,7 1 3 16,9 1-1-16,9-2 0 16,9-5-40-16,14 1-60 15,12-5-156-15,7-10-444 0</inkml:trace>
  <inkml:trace contextRef="#ctx0" brushRef="#br0" timeOffset="160572.79">27897 2755 1320 0,'0'0'317'0,"0"0"-262"15,0 0-24-15,0 0 11 16,-79 92-24-16,56-50 15 15,5 0-8-15,9-5-23 16,9-4 14-16,0-9-16 16,14-6 1-16,10-6 21 0,4-11-22 15,5-1 0-15,3-14-36 16,0-11-137-16,-1-8 39 16,-4-5-43-16,-5-1-26 15,-5 0 127-15,-8 3 76 16,-5 9 118-16,-8 11 59 15,0 15-55-15,-7 2-46 16,-10 26-56-16,-5 13-2 16,2 6 38-16,2 0 7 15,11-2-12-15,7-8-30 16,0-9-20-16,16-8 20 16,13-6-7-16,6-10-1 15,7-3 25-15,3-11-24 16,2-15-1-16,-5-4-13 15,-2-9 0-15,-7 0-11 0,-10-1-14 16,-5 4 25 0,-11 9 5-16,-5 12-5 0,-2 15-16 15,0 8-19-15,-14 23 20 16,-2 10 15-16,4 3 32 16,6 0-8-16,6-5-1 15,1-6-22-15,20-10-1 16,9-9 17-16,9-8-16 15,3-6 23-15,4-9-24 16,-3-16-25-16,-2-6-81 16,-5-5-69-16,-8-3 78 15,-6 0 31-15,-7 8 4 16,-8 6 40-16,-5 14 12 0,-2 11 9 16,0 9-39-1,-2 18 40-15,-5 10 13 0,0-1 31 16,5 0-24-16,2-3 3 15,7-6-8-15,13-7 9 16,7-6 4-16,4-7-27 16,3-7 20-16,3 0-5 15,-2-14-9-15,-3-6 19 16,-3-6-25-16,-10-1 0 16,-4-1 3-16,-7 6 2 15,-8 0 4-15,0 8 36 16,-6-1 13-16,-12 2-9 0,-2 2-44 15,-4 1-5 1,-1 2 2-16,-2-1 3 0,1 2-12 16,-3 2 0-16,-14 3-129 15,5 2-143-15,2 0-308 0</inkml:trace>
  <inkml:trace contextRef="#ctx0" brushRef="#br0" timeOffset="160957.41">28757 2888 111 0,'0'0'137'16,"0"0"-106"-16,111-32 75 15,-69 18 163-15,-4 5-74 16,-4 1 73-16,-4 8-26 16,-3 0-121-16,-4 5 4 0,-2 15 40 15,-4 5-7-15,-3 5-43 16,-4-1-50-16,-1-1-25 15,-1-2-26-15,-2-5-5 16,-2-2 3-16,3-8-11 16,-2-3 0-16,-1-7 14 15,2-1-15-15,7-6 0 16,6-13-1-16,5-9 6 16,1-3-14-16,3-2 9 15,-4 4 0-15,-1 8-12 16,-4 11 12-16,-4 10-1 15,0 3-1-15,-5 17-8 16,-1 5 10-16,0 2 0 16,-4-1 1-16,-4-6 14 15,-1-3-15-15,0-8-6 0,-9-4-103 16,-6-5-425-16</inkml:trace>
  <inkml:trace contextRef="#ctx0" brushRef="#br0" timeOffset="161121.12">29097 2506 1840 0,'0'0'229'16,"0"0"-210"-16,0 0-19 0,17-97-8 16,-10 77 8-16,-5 14-1 15,-2 5-122-15,0 1-800 0</inkml:trace>
  <inkml:trace contextRef="#ctx0" brushRef="#br0" timeOffset="161304.17">28480 2634 1850 0,'0'0'239'0,"0"0"-134"16,0 0-27-16,0 0-11 15,0 0-5-15,0 0-52 16,0 0-10-16,-24 7-96 16,3 3-97-16,-7 2-715 0</inkml:trace>
  <inkml:trace contextRef="#ctx0" brushRef="#br0" timeOffset="161882.13">25832 3543 553 0,'0'0'139'0,"0"0"48"15,94 49 182-15,-37-26-166 16,7-3-65-16,5-3-50 16,1-7 9-16,-3-6-53 0,-6-4-25 15,2 0-19 1,-17-3-111-16,-12-8-496 0</inkml:trace>
  <inkml:trace contextRef="#ctx0" brushRef="#br0" timeOffset="162315.25">26488 3575 1003 0,'0'0'233'0,"0"0"-124"16,-11 73 7-16,6-37-35 15,1 2-4-15,2-3-2 16,1-4-52-16,1-6-13 0,0-8 6 16,0-9-4-1,0-7-12-15,0-1 26 16,0-7-7-16,0-12 40 0,-2-9-58 16,-1-5 0-16,0-3 35 15,-2-3-35-15,0 4 0 16,0 5 9-16,2 3 12 15,2 10 44-15,1 5-38 16,0 6-18-16,0 6-10 16,4 0-19-16,14 3 13 15,6 12 6-15,9 5-10 16,3 4 9-16,3-2 1 16,-5-1 0-16,-3 0 5 15,-5-4-4-15,-10-2-1 16,-9-2 0-16,-7-2 1 15,0-1 3-15,-13 3 2 16,-11-1 0-16,-7 1 8 0,-6 0-14 16,-2 1-9-16,9-5-124 15,9-3-379-15</inkml:trace>
  <inkml:trace contextRef="#ctx0" brushRef="#br0" timeOffset="163328.87">27049 3625 836 0,'0'0'534'16,"0"0"-467"-16,0 0-56 15,0 0 10-15,0 0-20 16,0 0 0-16,0 0 40 16,-6 71-9-16,8-40 6 15,4 4-14-15,2-4-6 16,0-7 27-16,0-4-17 15,-2-8-15-15,-2-6 9 0,-2-6-21 16,-2 0 32-16,0-3 6 16,0-14-39-16,-9-5-6 15,-3-6-49-15,-1-1 53 16,3 0-11-16,4 3 13 16,6 4-6-16,0 2-49 15,9 6-34-15,12 4 67 16,6 7 5-16,4 3 17 15,5 0-1-15,5 0-5 16,-2 0 6-16,0 0 0 16,-4 0 3-16,-5-3 9 15,-7-5-11-15,-4-1 5 16,-6-1 20-16,-4-3-10 0,-6 1 10 16,-3 1-26-1,0 2 13-15,-5 7-29 0,-9 2 15 16,-1 4-9-1,-5 15 9-15,4 12-13 0,1 5 14 16,6 1 11-16,6 3 13 16,3-3 41-16,6-5-52 15,16-7 21-15,5-9-8 16,4-9-24-16,5-7 20 16,0-1-11-16,1-20-11 15,-2-8-33-15,-4-7-109 16,-4-3 33-16,-8 0-51 15,-7 3-100-15,-5 10 202 16,-5 6 58-16,-2 13 63 16,0 7 8-16,0 10-70 0,-6 13-1 15,3 11 43-15,2 1 38 16,1-1 14-16,4-6-37 16,14-3-3-16,4-11 6 15,4-5-54-15,-1-9 9 16,2 0 5-16,-3-16 11 15,-3-9 10-15,-8-6-42 16,-7-3-53-16,-6 2 39 16,0 2-27-16,-15 5 32 15,-9 6 9-15,-4 9-4 16,-3 10 3-16,-4 0 1 16,-1 20 0-16,2 9-1 0,3 4 1 15,7 2 0-15,8 0 0 16,13-2 0-16,3-5 16 15,13-2 38-15,18-8-3 16,8-4-3-16,9-7-41 16,1-7 4-16,2 0-11 15,10-15-12-15,-15-6-167 16,-6 1-929-16</inkml:trace>
  <inkml:trace contextRef="#ctx0" brushRef="#br0" timeOffset="163795.84">28170 3581 1001 0,'0'0'298'0,"0"0"-209"0,0 0-63 16,0 0-25-16,-81 37 77 15,66-17-9-15,0 5-27 16,6 0 61-16,5 4-14 16,4-3-13-16,0 2-7 15,15-2-29-15,9-3 12 16,6-5-31-16,2-7-14 15,7-5 15-15,0-6-22 0,16-12-22 16,-10-10-121 0,-6-3-447-16</inkml:trace>
  <inkml:trace contextRef="#ctx0" brushRef="#br0" timeOffset="164229.34">28593 3577 1433 0,'0'0'287'15,"0"0"-230"-15,0 0-29 16,0 0-11-16,0 0 8 16,-105 21 20-16,80-1-44 15,5 8 7-15,6 0 18 16,4 3-25-16,8 1 28 16,2-1-15-16,12-1-14 15,11-3 35-15,8-6-33 0,6-8 2 16,2-9-4-16,1-4 16 15,-2-5-19-15,-1-18 3 16,-6-7-66-16,-3-7-11 16,-8-1-84-16,-2-4 87 15,-9 4 56-15,-5 6 18 16,-4 6 6-16,0 11 41 16,0 11 28-16,0 4-29 15,-9 12-46-15,0 15 0 16,-1 10 11-16,5 2 17 15,5 3 38-15,0-5-15 16,10-4-13-16,10-6 16 16,7-8-53-16,1-12 16 0,2-5-16 15,0-2 9 1,-3-17 1-16,-3-11-11 0,-2-23-85 16,-4 5-188-16,-7 4-558 15</inkml:trace>
  <inkml:trace contextRef="#ctx0" brushRef="#br0" timeOffset="164411.79">28847 3475 1687 0,'0'0'218'16,"0"0"-184"-16,0 0-34 15,0 0-18-15,0 0-21 0,0 0-259 16,0 0-641-16</inkml:trace>
  <inkml:trace contextRef="#ctx0" brushRef="#br0" timeOffset="165881.71">29100 3629 1317 0,'0'0'341'16,"0"0"-266"-16,0 0-51 16,-16 95-13-16,16-65 12 15,0-4 53-15,15-6-17 0,6-3-30 16,4-7 6-16,3-9-34 16,1-1 19-16,1-15-11 15,-4-10-1-15,-2-6-3 16,-7-1-5-16,-8-3-31 15,-7 0 9-15,-2 1-32 16,-17 5 26-16,-12 3 9 16,-8 8 3-16,-4 9 10 15,-1 7 5-15,4 2 1 16,7 2-1-16,7 10-3 16,11 3 3-16,5-1-7 15,8-2-10-15,0 0 11 16,18-7 7-16,9-2 0 15,6-3 7-15,4 0-7 0,4-3-55 16,0-4-1 0,0 0 27-16,-3 4 29 0,-1 3 58 15,-2 0 26-15,-2 12-8 16,-5 9-32-16,-3 6 13 16,-5 3-18-16,-4 1-15 15,-4-1 14-15,-6-5-29 16,0-5-8-16,-5-8 17 15,1-5-17-15,-1-6-1 16,1-1 9-16,2 0-9 16,2-14 39-16,8-6-28 15,1-8-10-15,2-5-1 0,3-6-17 16,1 0-19 0,-2 6-11-16,-1 6 9 0,-2 14 37 15,-3 10-26-15,-2 3 13 16,-3 21 13-16,-2 11 2 15,-3 5 21-15,1 1 4 16,1-3-24-16,4-5 40 16,0-8-40-16,0-11 13 15,4-5-11-15,2-6 8 16,3-3 3-16,2-14-3 16,3-9-11-16,1-6-2 15,-2-1-2-15,-4 2-16 16,0 3 2-16,-4 8-56 15,-3 11 37-15,-3 9-31 0,-3 3 18 16,-2 17 40-16,0 7 5 16,4 2 4-16,0-1 0 15,4-7 10-15,7-7 2 16,0-6 3-16,6-7-1 16,1-1 44-16,-1-9-44 15,1-12 17-15,-4-5-31 16,-3-6 13-16,-3-2-6 15,-6 1-1-15,-8 1-6 16,-1 3 0-16,-7 7-18 16,-11 9 1-16,-6 9-11 15,-3 4-33-15,-4 10 43 16,1 12 1-16,3 4 17 0,6 1-3 16,6-2 3-16,9-5 0 15,6-3-1-15,0-6-21 16,15-5 21-16,11-6-22 15,2 0-75-15,2-9-25 16,1-5 3-16,-4-1 37 16,-3 2 54-16,-8 4 29 15,-1 6 40-15,-7 3-8 16,-1 6-13-16,-1 14 87 16,-2 3 17-16,2 1-40 15,1-5-35-15,0-1-30 16,5-7 17-16,0-4-16 15,6-6-7-15,0-1 19 16,2-1-31-16,3-14 0 16,-2-5-34-16,1-5-57 0,-3-3-26 15,-3-5 1 1,-3 1 34-16,-6-1 49 0,-4 7 33 16,-3 5 75-16,0 8 84 15,0 8-102-15,0 5-32 16,-3 2-25-16,-3 18 0 15,2 5-9-15,2 5 7 16,2 2 2-16,0-2 0 16,5-3 0-16,7-7 3 15,1-4-3-15,-1-4 2 16,-3-7 22-16,0-3-24 16,-3-2 28-16,-2-2 29 15,1-15-40-15,0-3-17 0,1-7-22 16,4-2 22-16,2-3-4 15,4 2 11-15,4 3-7 16,2 7 6 0,3 4-5-16,2 8 47 0,-2 8-21 15,0 0-7-15,0 8 22 16,-3 9-18-16,-3-1 10 16,-4 1-27-16,-4-4 3 15,-5 0-8-15,-6-1-2 16,-7-4-114-16,-10-3-413 0</inkml:trace>
  <inkml:trace contextRef="#ctx0" brushRef="#br0" timeOffset="166714.79">30717 2713 722 0,'0'0'379'0,"0"0"-275"0,0 0-48 15,0 0 41-15,0 0-37 16,0 0-22-16,0 0-31 15,2 0 0-15,-2 0 21 16,0 0 25-16,0 0 51 16,0 0-8-16,0 0-39 15,0 0 0-15,0 0-35 16,0 0-7-16,0 0-6 16,0 0-9-16,0 0-1 15,3 0-7-15,3 6 4 0,4 4 4 16,4 4 0-16,6 10 1 15,9 9 6 1,7 13 0-16,10 22-7 0,8 27 10 16,-2 21-8-16,-6 7 12 15,-16-13-13-15,-14-26 10 16,-10-28-4-16,-6-14-6 16,0-2-1-16,-3 5 6 15,-10 6-4-15,-8 3 14 16,-1-10-7-16,1-7 22 15,3-10 34-15,5-9-44 16,3-8 8-16,7-7-4 16,2-3-25-16,1 0 25 15,0 0-19-15,0-2-6 0,0-13-62 16,0 0-210-16,0 0-501 0</inkml:trace>
  <inkml:trace contextRef="#ctx0" brushRef="#br0" timeOffset="172022.19">23808 3237 380 0,'0'0'235'16,"0"0"-106"-16,0 0-48 16,0 0 38-16,0 0 7 15,0 0-22-15,0 0-4 16,-3-3-40-16,3 3-14 16,0-2 15-16,-1 2-26 15,1 0 11-15,0 0 7 0,0 0-14 16,0 0 25-1,0 0-22-15,0 0-7 0,0 0 15 16,-2 0-35-16,2 0 10 16,0 0-6-16,0 0-18 15,-1 0 19-15,1 0-20 16,-2 3 0-16,-1 10-3 16,2 8 4-16,1 11-1 15,0 8 0-15,0 10-5 16,0 4 5-16,1-1 0 15,5-3 0-15,-1-6 2 16,-1-7-2-16,2-9 0 16,-5-6 0-16,-1-10-5 15,2-3 5-15,-2-7 0 0,0 0 1 16,0-2 20-16,0 0-20 16,0-8 11-16,0-11-12 15,0-6-16-15,0-6 16 16,0-5 0-16,0-4 1 15,-5-5 1-15,0 1-2 16,-3-3-2-16,-1 2-8 16,-2 6-3-16,1 5 12 15,1 9 1-15,3 5 0 16,3 9 2-16,-1 6-1 16,4 2-2-16,0 3-10 15,0 0-15-15,-1 0 17 16,1 8-10-16,0 12 19 15,0 11-4-15,0 10 5 16,0 9-1-16,0 4 0 0,5 3 2 16,0-3-3-16,-1-4 1 15,-1-8 0-15,-1-8 1 16,-2-6-1-16,1-7-9 16,-1-8-28-16,0-4-20 15,0-6 15-15,0-3-42 16,0 0 15-16,0-7 1 15,0-8-106-15,0-9 21 16,0-4 59-16,0-5 94 16,0-6 36-16,0-1 74 15,0-2 7-15,0 1-11 16,-1 5-42-16,-1 2 0 16,2 3-24-16,0 3-2 0,0 1 5 15,0 4-43-15,0 0 0 16,0 4 0-16,0 4 9 15,0 4-9-15,0 4 2 16,0 0-2-16,0 2 9 16,0 3-9-16,0-1 0 15,0 0 0-15,0 2 4 16,0 1-4-16,0-2 1 16,0 2-1-16,0-1 5 15,0 1-4-15,0 0-1 16,0-2 0-16,0 2-5 15,0-1 4-15,0-3 1 16,0 1 0-16,0-2-1 0,0 0-11 16,0-1 3-16,0 0 9 15,0 2-4-15,0-3 3 16,0 1 1-16,0-1 0 16,0 0 0-16,0 0-6 15,0 0-16-15,0 2-4 16,0 5-18-16,0 0-24 15,0 0-222-15,0 0-83 0</inkml:trace>
  <inkml:trace contextRef="#ctx0" brushRef="#br0" timeOffset="179367.1">3675 6882 622 0,'0'0'273'0,"0"0"-153"16,0 0-1-16,0 0 52 16,0 0-48-16,0 0-2 0,0 0-9 15,0 0-38-15,0 0 15 16,0 0-41-16,3 0-5 16,-3 0-5-16,6 0-28 15,9 0-5-15,4 0-5 16,11-4 1-16,9 1 9 15,7-3-10-15,5 0 0 16,4 1-1-16,0-3 7 16,-4 2-6-16,-5 0 0 15,-4 0 1-15,-8 2 5 16,-7 1-6-16,-3 0 0 16,-9 3 0-16,0 0-2 15,-8 0 2-15,-2 0 1 16,-2 0-1-16,1 0 9 15,-3 0-9-15,1 0 0 0,-1 0 0 16,1 0-4-16,-1 0 4 16,1 0 1-16,-2 0-1 15,0 0 10-15,0 0-9 16,0 0-1-16,0 0 0 16,0 0-16-16,0-1-6 15,0 0-233-15,-5-1-742 0</inkml:trace>
  <inkml:trace contextRef="#ctx0" brushRef="#br0" timeOffset="187379.2">9399 4649 211 0,'0'0'209'16,"0"0"-128"-16,0 0-18 15,0 0 30-15,0 0-24 16,0 0-17-16,3 19-16 15,-1-12-7-15,1 0 29 16,-3 2-2-16,3 0 19 16,3 7 35-16,-1 3-51 15,3 9-12-15,0 5-7 16,1 9-19-16,0 7 13 16,3 18-16-16,-2-4-4 15,3 4 14-15,1-1-5 16,-2-13 3-16,1 3-12 0,-1-7-13 15,0-5 30-15,0-6 2 16,-3-4-5-16,1-5 18 16,-2-6-45-16,-2-4 10 15,2-3-11-15,-1-6 6 16,-3 0 0-16,-1-3-5 16,2-3-1-16,-2 1 10 15,0-2-9-15,0-2-1 16,0 0 0-16,1 1 1 15,4-2 2-15,-1 0-3 16,2 0 0-16,3 3 9 16,0-3-8-16,6 2-1 15,0 0 6-15,6 1 7 0,2 0 34 16,3 0-28-16,2 1-12 16,0-4 9-16,1 0-8 15,1 0-8-15,-2 0 0 16,2 0 0-16,1 0 4 15,3-4-4-15,2-4 0 16,1 0 11-16,3-1-1 16,-1-2-10-16,2 2 0 15,-1 1 1-15,-3 2 2 16,2-1-3-16,-3 4 0 16,-2 1 0-16,2 1 6 15,4 1-6-15,3-2 1 16,6 1 37-16,7-3 47 0,3-1-75 15,4 0-4-15,17-6-6 16,13 0 13-16,-8 0-12 16,-9 1-1-16,-11 3 0 15,-12 2 4-15,6 2-4 16,5 1 0-16,-4 1 0 16,-2 1 1-16,-3 0-1 15,1 0 0-15,-1 0 0 16,1 0 5-16,-1 0-4 15,2 3-1-15,-3-1 0 16,0-1-7-16,-1-1 7 16,-2 2 0-16,1-2 1 0,-1 0 6 15,0 0-7 1,1 0 0-16,0 0-1 0,5-2-4 16,-1-4 4-1,1-3 1-15,0-2 0 0,-1 1-1 16,-1 0-11-16,0 3 11 15,1 2-5-15,-1 3-10 16,0 2 15-16,2 0 1 16,0 0 0-16,-2 0 3 15,1 0-3-15,0 2-1 16,0 0 1-16,-1 0-2 16,0-2 1-16,1 0 1 15,0 0 0-15,1 0 2 16,0 0-1-16,-1-6-1 15,-1 1 0-15,-2-1-3 0,-4 3 3 16,2 1 0-16,-8 2 0 16,0 0 3-16,-7 0-3 15,1 5 0-15,-6 3 0 16,-2-2-1-16,-4 0 1 16,-5-1 0-16,-1 1 2 15,0 0 15-15,-4-3-10 16,2 1-7-16,-1 0 0 15,-4-3 6-15,1 2-4 16,-2-1-2-16,0-2 0 16,-3 2 15-16,1-2-8 15,0 1-2-15,-3 1-4 16,0 0 8-16,-2-1 1 0,-1 1-9 16,-1-1 0-1,-2-1-1-15,-2 0 0 0,1 0-113 16,-2 0-376-16</inkml:trace>
  <inkml:trace contextRef="#ctx0" brushRef="#br0" timeOffset="188030.34">14575 4464 400 0,'0'0'245'15,"0"0"-85"-15,0 0 18 0,0 0-58 16,0 0-14 0,0 0-6-16,0 0-38 0,0 0 2 15,0 0-25-15,0 0-17 16,0 0 2-16,0 7-24 15,0 3 31-15,0 5 16 16,2 3-24-16,-1 6 22 16,1 5 0-16,1 8-7 15,3 5 8-15,0 7-45 16,0 5 6-16,-2 4-7 16,2 5 0-16,0-3 3 15,-3-1-3-15,0-3 0 16,-2-6 7-16,1-4-7 15,-1-3 0-15,-1-7 0 16,0-4 1-16,0-5 0 0,0-6-1 16,0-5 0-1,0-8 6-15,0-3-6 0,0-2 0 16,0-3 6-16,0 0-5 16,0 0 30-16,0 0-10 15,0 0-7-15,0 0-6 16,0 0-8-16,0 2-6 15,0 0-105-15,0 3-149 16,-3-2-527-16</inkml:trace>
  <inkml:trace contextRef="#ctx0" brushRef="#br0" timeOffset="196688.64">16240 4688 901 0,'0'0'238'16,"0"0"-129"-16,0 0-22 15,0 0-6-15,0 0-23 16,0 0 6-16,0-3-22 0,0 3-26 16,0 0 13-1,0 0-23-15,0 0 3 0,0 0-8 16,0 0 8 0,0 10-9-16,6 7 1 0,2 8-1 15,3 7 25-15,3 8-16 16,2 8 6-16,-1 8 22 15,3 0-37-15,-3 1 9 16,1-2-9-16,-2-4 2 16,2-4 1-16,-2-6-3 15,0-7 0-15,-2 0 19 16,0-8-16-16,-1-5 1 16,-2-3 6-16,-3-3-9 15,1-5 20-15,-1-2-21 16,-1-2 7-16,-2 1-1 0,1-3 6 15,1 0-12-15,0-2 0 16,1 3 0-16,0-2 6 16,2 1-6-16,1 0 0 15,1 0-1-15,1 3 7 16,3-4-6-16,2 3 1 16,1-1-1-16,6 1 10 15,-1-1-10-15,4 1 0 16,2-3 0-16,2 2 1 15,0-1-1-15,-1 1 0 16,1 0 0-16,-2 1 5 16,1-1-5-16,-1 1 0 0,0-1 0 15,4 2-1 1,2 0 0-16,5 2 1 0,4-1 0 16,0 0 10-16,6 1-8 15,0-3-2-15,1 0 0 16,2 1 1-16,-2-1 4 15,0-1-5-15,-2-1 6 16,0 3 20-16,-5-3-23 16,0 2 1-16,-4 1-4 15,0 0 9-15,-1 1-4 16,0-1-5-16,1 0 1 16,1 3 15-16,2-3-15 15,1 3-1-15,2-1 0 0,-2 0 0 16,0-1 0-16,1 2 0 15,-4-2 0-15,1 1 9 16,-2 0-8-16,2-1-1 16,2-2 0-16,0-1 1 15,6-2 30-15,2 0-18 16,1-1-7-16,5-2 4 16,1 0-10-16,2 0 0 15,2 0 0-15,0 0 1 16,-1-4 3-16,-2 0-4 15,-2 0 0-15,0 0 7 16,-1-1-6-16,-3 2-1 16,-1 1 0-16,-2 1-1 15,-3-1 0-15,2 1 1 16,-3 1 0-16,3-2 5 0,-1 1-4 16,0-1-1-16,1 1 0 15,-1-1-4-15,3 2 4 16,-1-3 0-16,1 1 0 15,1-1 1-15,3 0 0 16,-1 2-1-16,1-1 0 16,-2 1 1-16,2-1-1 15,0-1 0-15,1 1 0 16,1-1 0-16,1-1 4 16,2 0-4-16,-3 0 0 15,3-1 1-15,1 1-4 16,0 1 3-16,2 1 0 0,0-1 0 15,1 1 3-15,1 0-3 16,0-1 0-16,1 3 0 16,0-2 0-16,0 1 0 15,-1 0 0-15,-1-1 0 16,0 1-2-16,-1-1 2 16,1 1 0-16,0-3 1 15,2 1 4-15,0 1-5 16,2-2 0-16,-1 1-1 15,2 0-3-15,2-2 4 16,-1 3 0-16,2-2 0 16,-1 1 2-16,1-4-2 15,-2 3 0-15,0-2 0 16,-3 3-3-16,-1-2 3 0,-2 1 0 16,-1 2 0-16,0 1 6 15,-2 1-6-15,-2 0 0 16,3 0 0-16,-3 0-1 15,-1 0 0-15,1 0 1 16,-1 0 0-16,0 0 9 16,0 0-7-16,-1-2-2 15,0-2 0-15,-1 0 0 16,2 0 0-16,-1 1 0 16,0 0 1-16,-1 0 9 15,-1 2-9-15,1 1-1 16,-1-2 0-16,-1 2 2 0,1 0-3 15,-2 0 1 1,0 0 0-16,0 0 6 0,1 0-5 16,0 0-1-1,-2 0 0-15,3-1-4 0,2 1 4 16,1-2 0-16,0 2 1 16,3 0 5-16,-1 0-5 15,3 0-1-15,-1 0 0 16,3 0-5-16,0 0 4 15,-1 0 1-15,2 0 0 16,-2-2 7-16,2-1-6 16,-2-1-1-16,1-1 0 15,1 0 0-15,0-3-1 16,-1 4 1-16,-4-4 0 16,0 1 2-16,-2 0-1 0,-5 0-1 15,1 0 0-15,-5-1-1 16,-3 3 0-16,-4 0 1 15,-6-2 0-15,-4 5 1 16,-5 1 0-16,-4-1-1 16,-3 2 0-16,-3 0-2 15,-3 0 1-15,-3 0 1 16,-3 0 0-16,-2 0-1 16,1 0 1-16,-4 3 0 15,2-1 0-15,0 3 0 16,0-2-4-16,1 1 4 15,-1-1 0-15,-3-1-1 0,0 0-2 16,-1-1 3 0,-2-1 0-16,0 0 1 0,0 0 8 15,0 0-9-15,0 0 0 16,2 0 8-16,-1-6-1 16,1-8 6-16,2-8-13 15,3-3 1-15,1-5 5 16,-1-4-6-16,2-2 0 15,0-7 0-15,-1-2-17 16,-1-2 17-16,-2 3 0 16,2-2 0-16,-3 4 15 15,1 2-14-15,-2 6-1 16,0 4 0-16,0 6 8 0,-1 2-8 16,-1 8 0-1,1 5 0-15,-2 3 14 0,0 3-13 16,0 3-1-16,0 0 0 15,0 0 3-15,0 0-13 16,0 0 10-16,0 0-25 16,0 1-24-16,0 8-192 15,-7 1-267-15</inkml:trace>
  <inkml:trace contextRef="#ctx0" brushRef="#br1" timeOffset="214470.43">3057 10001 573 0,'0'0'687'0,"0"0"-577"16,0 0 31-16,0 0 22 15,0 0-50-15,0 0-53 16,0 0 91-16,-86-2-98 16,65 10-26-16,3 6-26 15,-4 5 11-15,-2 5-6 16,0 7-6-16,-1 9-18 15,2 7 5-15,7 19-22 16,11 16 35-16,5 21-2 0,21 3 3 16,4-19-1-1,-2-24 0-15,-7-28 1 0,-2-8 5 16,7 0-6-16,4-3-10 16,3-4 6-16,-1-9-30 15,4-11-16-15,-1-3 40 16,-4-17 10-16,2-12-13 15,-4-6 11-15,-5-6-2 16,-5-1-2-16,-4 3-28 16,-4 5-9-16,-1 11 19 15,-2 12-17-15,0 14-7 16,4 7-35-16,3 22 45 0,4 12 32 16,8 7 1-16,5 1 5 15,6-4 11-15,4-10-10 16,4-11 25-16,0-15-26 15,-2-9 2-15,-3-7 2 16,-6-22 8-16,-8-8-6 16,-8-8 1-16,-13-7-7 15,-1 2 25-15,-15 0-23 16,-10 8 9-16,-5 8 24 16,-6 11-4-16,2 12 27 15,-1 11 4-15,1 10-45 16,4 19-9-16,3 12-8 15,7 8-5-15,6 6 4 16,10-4 2-16,4-4 8 16,7-6-9-16,14-10 0 0,6-14 9 15,3-10-7 1,3-7-2-16,1-12 0 0,-4-14 1 16,-2-9 2-16,-7-6-3 15,-9-2 0-15,-2 0 3 16,-7 2-2-16,-3 7-1 15,0 7 0-15,0 12 1 16,0 8 5-16,0 7-6 16,0 14-19-16,6 18 9 15,9 7 19-15,6 4-9 16,3 0 0-16,7-8 0 16,2-10 0-16,0-9 0 15,4-13 0-15,0-3 6 0,-5-16-5 16,-6-13-2-16,-6-12-19 15,-7-6-48-15,-7-8 28 16,-6-7 11-16,-1-12 29 16,-15 3-12-16,-10 1 11 15,-5 2-33-15,4 14-26 16,-3 1 17-16,5 14 43 16,4 15 36-16,13 20 50 15,5 5 5-15,3 39-90 16,2 35 10-16,19 36-1 15,13 12 2-15,5-5 60 16,-3-29-17-16,-8-33-4 0,-1-19-1 16,-2-9-42-16,8-1-2 15,4-1-6-15,7-7-20 16,14-19-35-16,-12-1-165 16,-7-17-376-16</inkml:trace>
  <inkml:trace contextRef="#ctx0" brushRef="#br1" timeOffset="-214467.83">4243 10352 1307 0,'0'0'230'16,"0"0"-164"-16,-25 118-24 0,20-56 19 15,5 3 81 1,0-2-32-16,14-9-53 0,10-6-6 15,4-11-51-15,6-12 12 16,2-10-12-16,-3-15 12 16,4 0-8-16,-7-23-3 15,-6-14-1-15,-3-12 0 16,-12-5-75-16,-6-5 10 16,-3 1 36-16,-5 9 3 15,-8 9 25-15,-2 17 2 16,6 16-1-16,6 7 28 15,3 40-27-15,0 8-1 16,0 13 23-16,15 2-1 16,7-9 24-16,8-3-25 15,3-12-15-15,7-13 43 0,3-15-20 16,-2-11-1 0,-1-14-28-16,-6-20-7 0,-7-25-10 15,-7-22-31-15,-12 4-38 16,-8 6 14-16,0 14-72 15,-13 23 49-15,1 6 65 16,-1 10 30-16,4 18 39 16,7 14-7-16,2 39-7 15,2 3 44-15,14 9-28 16,7 2 17-16,5-13-3 16,8-2-47-16,4-12 17 15,3-16-10-15,3-15 2 16,-2-9-17-16,-4-15-36 0,-3-50-56 15,-9 3-272-15,-11-3-789 16</inkml:trace>
  <inkml:trace contextRef="#ctx0" brushRef="#br1" timeOffset="-213521.62">5044 9975 1572 0,'0'0'330'16,"0"0"-287"-16,0 0-42 15,6 94 8-15,12-21 28 16,10 24 59-16,7 22-34 16,-1-8-21-16,-3-25-6 0,-7-30-34 15,-2-24 4 1,1 1-5-16,4-5-12 0,6-5 11 16,-5-15-34-16,0-8-4 15,-5-21-17-15,-3-16-133 16,-9-9-62-16,-2-5-21 15,-3 6 104-15,-5 12 168 16,1 15 180-16,1 18-87 16,0 9-48-16,4 29 86 15,2 10 2-15,3 5-28 16,6 0-35-16,3-10 3 16,9-9 7-16,1-14-38 15,2-13-12-15,1-7-29 16,-2-14 26-16,-7-17-15 15,-4-12-12-15,-11-9 0 0,-10-4-5 16,0-2-5 0,-25 4 9-16,-5 9-19 0,-7 12 14 15,-2 16-1-15,0 17 7 16,8 11-10-16,2 24 10 16,7 14 0-16,9 12 0 15,11-2 0-15,2 0 12 16,9-12-5-16,14-10-5 15,2-13 42-15,5-13-44 16,1-11 2-16,2-3-2 16,-3-22-11-16,-5-11 5 15,-4-8-10-15,-9-6 16 16,-2-1-4-16,-10 3 10 16,0 2-6-16,0 12 0 0,0 11 1 15,0 15 2-15,0 8-3 16,2 25 0-16,11 17 38 15,8 12-31-15,4 3 10 16,7-6-17-16,2-7-3 16,3-15 3-16,1-12 0 15,-2-10 0-15,-5-7 6 16,-1-11-6-16,-8-16 0 16,-4-10-2-16,-9-8-11 15,-6-7 13-15,-3-3 0 16,0 1 0-16,0 8 0 0,0 10-16 15,0 19 10 1,0 17-3-16,3 12-16 0,7 30 25 16,2 13 0-16,0 5 0 15,1-1 7-15,-2-6 0 16,4-12-7-16,-5-13 0 16,-1-11-1-16,-4-13 0 15,2-4 2-15,1-17 6 16,-2-18 12-16,3-12-18 15,4-7-1-15,2 1 0 16,6 3 1-16,6 11 3 16,4 12-3-16,6 15 0 15,2 12 12-15,0 0-7 16,-5 16-6-16,-4 11 0 16,-9-3-38-16,-11-2-223 0</inkml:trace>
  <inkml:trace contextRef="#ctx0" brushRef="#br1" timeOffset="-212975.72">6891 9985 1542 0,'0'0'362'0,"0"0"-298"16,0 0-63-16,0 0-1 16,19 89 1-16,8-6 73 15,4 34-30-15,2 12-11 16,-9-18 5-16,-8-31-37 16,-8-34-1-16,-2-12 0 15,3-4-13-15,-2-4 4 16,2-5-42-16,4-21-138 15,-5-11-157-15,3-14-453 0</inkml:trace>
  <inkml:trace contextRef="#ctx0" brushRef="#br1" timeOffset="-212540.7">7234 10486 1250 0,'0'0'199'0,"18"75"-151"16,-5-35-29-16,8-2 10 15,1-9-13-15,5-13 48 16,1-14-10-16,0-2-27 16,-2-26 12-16,-2-11-39 15,-5-11-98-15,-11-8-33 16,-8-2-153-16,0 3 100 16,-14 9 133-16,-11 10 51 15,-5 14 41-15,0 17 206 0,-1 5-91 16,4 27-101-1,2 16-42-15,10 10 23 0,3 8 49 16,11 0 44-16,1-7 9 16,6-10-53-16,13-12-30 15,6-14-11-15,5-14-44 16,1-4 9-16,2-17-9 16,-1-17-13-16,-4-7 12 15,-6-3-59-15,-8-2 4 16,-8 10 36-16,-3 9 8 15,-3 13 12-15,0 14 51 16,0 4-27-16,7 24 7 16,4 13-31-16,4 7 0 15,10 0 0-15,29 0-23 16,-7-14-148-16,1-12-502 0</inkml:trace>
  <inkml:trace contextRef="#ctx0" brushRef="#br1" timeOffset="-211119.63">8230 10321 438 0,'0'0'1560'16,"0"0"-1404"-16,0 0-105 16,0 0-23-16,-80 59-27 15,63-14-1-15,8 6 26 16,6 7 8-16,3-3 18 0,14-4-36 15,11-6-8-15,6-12-2 16,4-11-6-16,2-15-6 16,3-7 4-16,-4-7-17 15,-3-20 10-15,-5-12-11 16,-7-9-13-16,-6-3 21 16,-9-2-9-16,-6 4 21 15,0 11-1-15,0 11-2 16,0 16-10-16,0 11 13 15,0 17-30-15,0 19 23 16,0 11 0-16,13 2 7 16,4-3 0-16,5-10-5 15,5-10 5-15,3-13 2 0,1-13 5 16,2 0 18-16,-2-24-23 16,-7-12 2-16,-4-6-4 15,-9-4-7-15,-11 0 7 16,0 1 0-16,-20 6 0 15,-10 5 5-15,-5 10-5 16,-2 14 0-16,-3 10-8 16,3 3 3-16,4 21 4 15,6 12 1-15,8 5 0 16,11 1 13-16,8-2-7 16,0-5-6-16,18-12 0 15,6-9 1-15,7-11-10 16,2-3 9-16,3-17-10 15,0-9 4-15,-2-10-47 0,-1-3-5 16,-3-3 26-16,-2 4 23 16,-3 9 9-16,-1 9 1 15,-4 13 14-15,-1 7 16 16,0 18-12-16,-2 20 39 16,-4 11-17-16,1 10-23 15,-5-2 28-15,1-5-5 16,-3-8-3-16,1-13-12 15,1-13-20-15,-2-11-5 16,1-7-1-16,-1-3 1 16,3-21 11-16,1-12-12 15,0-8-13-15,-3-5 4 0,0-1-32 16,-1 7 24 0,-2 8 17-16,4 12-6 0,-2 18-5 15,4 9-1-15,0 26 12 16,3 16 7-16,-2 7 1 15,1 3 8-15,1-6-4 16,-1-10-12-16,-1-14 12 16,3-12-10-16,-3-12-2 15,0-2 0-15,3-25-2 16,-3-15 2-16,1-9-48 16,-2-5-8-16,-5-4 43 15,0 6-32-15,-1 9 37 16,3 17 7-16,0 15-7 15,5 11 8-15,0 20 9 0,1 16 10 16,7 9 23-16,-2 2-35 16,-1-4 6-16,1-7-13 15,-5-9 6-15,5-12-7 16,-4-12 1-16,-3-3-39 16,-3-20 5-16,1-14-78 15,-4-10-77-15,-4-9-42 16,-2-17 77-16,-3-19-8 15,-21-19 56-15,-4-2 81 16,1 20 25-16,10 26 52 16,9 32 157-16,5 15 84 15,3 5-116-15,0 9-20 16,0 3-92-16,0 39-30 0,6 31 45 16,11 29-24-1,6 17-2-15,-4 0-20 0,-1-15-33 16,-4-27 20-16,-4-18-20 15,-4-20-1-15,0-10 0 16,-2-2-5-16,-2-4-43 16,1-6-40-16,-3-11-33 15,0-3 2-15,-3-15-206 16,-2-8 154-16,1-7 138 16,4-6 27-16,0 0 6 15,3-3 0-15,15 1 7 16,5 3 27-16,5 8 59 15,3 6 12-15,6 10 10 0,-1 11-15 16,0 2-11-16,-2 21-9 16,-3 11-18-16,-2 10 16 15,-4 3-26-15,-4 0 3 16,-3-3 10-16,-2-7-53 16,-4-8-1-16,-4-12-11 15,-8-17-119-15,0-6-54 16,0-13-418-16</inkml:trace>
  <inkml:trace contextRef="#ctx0" brushRef="#br1" timeOffset="-210976.86">9677 10203 1898 0,'0'0'321'0,"0"0"-295"15,0 0-26-15,0 0-130 16,0 0 36-16,0 0-164 15,79 13-639-15</inkml:trace>
  <inkml:trace contextRef="#ctx0" brushRef="#br1" timeOffset="-210227.64">10207 10294 894 0,'0'0'583'0,"0"0"-518"16,0 0 91-16,0 0-4 15,0 0-7-15,0 0-23 16,0 0-46-16,-80 0-46 0,55 8-6 16,4 15-24-16,5 7 0 15,4 11 11-15,10 2-10 16,2 2 34-16,5-3-21 16,16-7-14-16,4-11 0 15,5-12-18-15,1-12 2 16,2-4-5-16,0-26-27 15,-2-11 2-15,-6-9-66 16,-5-11-36-16,-7-14 30 16,-13-15 64-16,-6-14 46 15,-19 7 6-15,0 25 4 16,1 26 34-16,9 24 42 16,0 6 38-16,3 15 8 15,6 10-67-15,6 55-34 16,0 39-6-16,20 18-9 0,5-1 54 15,2-28-36-15,-7-37-8 16,-1-18 17-16,1-14-34 16,4-3 1-16,4-6-2 15,4-9 6-15,-2-5-21 16,-2-22 15-16,-5-17-15 16,-3-11-2-16,-5-6-32 15,-7-2 27-15,-7 6 8 16,-1 11-3-16,0 20 15 15,0 21 2-15,2 20-12 16,2 23 6-16,5 13 12 16,4 9 3-16,6-12 10 15,6 1-19-15,5-12 28 0,4-12-22 16,6-15-4-16,0-13 4 16,2-2-6-16,-2-24-6 15,-4-9-22-15,-4-5-14 16,-9-2 41-16,-9 1-5 15,-8 4 6-15,-6 4 34 16,-9 3-15-16,-18 3 35 16,-7 7 17-16,-8 5-40 15,-1 10 5-15,1 3-14 16,3 5-10-16,8 16-7 16,5 4-5-16,9 5 0 15,6 0 0-15,11 0-30 0,0-1-38 16,31 2-70-16,5-8-174 15,3-7-431-15</inkml:trace>
  <inkml:trace contextRef="#ctx0" brushRef="#br1" timeOffset="-209784.66">11394 10336 1617 0,'0'0'247'16,"0"0"-146"-16,0 0-50 15,0 0 52-15,0 0-3 16,0 0-51-16,0 0-28 16,-82-18-20-16,53 18 13 0,1 8-14 15,4 14 0 1,5 10-1-16,7 7-8 0,7 6 9 16,5 1 0-16,0-7 0 15,11-6-16-15,11-11 7 16,5-14-26-16,3-8 34 15,3-10-25-15,-2-20 26 16,-1-11-18-16,-5-9 18 16,-7-8-12-16,-5-13 12 15,-11-21 0-15,-7-19 0 16,-26-7 9-16,-4 18 1 16,3 30 7-16,13 36 18 15,7 20 35-15,4 14-39 16,5 22 16-16,3 53-29 15,18 49-17-15,16 20 38 0,10-3 13 16,3-25 13-16,-8-41 41 16,-3-24-67-16,-4-19-17 15,0-15-22-15,19-13-97 16,-6-3-108-16,-2-1-456 0</inkml:trace>
  <inkml:trace contextRef="#ctx0" brushRef="#br1" timeOffset="-208957.54">12520 10231 933 0,'0'0'350'16,"0"0"-158"-16,0 0 19 15,0 0-36-15,0 0-55 16,-94-38-29-16,63 38-19 16,-1 5-57-16,1 15 0 15,3 13-15-15,5 8 6 16,7 11-6-16,10 7 1 15,6-2 14-15,0-2 13 16,18-8-27-16,7-12-2 16,7-15 1-16,2-13 0 15,1-7 11-15,1-23-11 0,-4-16 6 16,-4-23-6 0,-10-24-18-16,-9-20-5 0,-9-9 8 15,-18 1 11 1,-10 24-5-16,2 28 9 0,7 21-12 15,6 16 3-15,2 8 11 16,2 14-2-16,2 3 11 16,5 48-3-16,2 40 2 15,21 31-10-15,16 9 24 16,2-21 14-16,-2-35-37 16,-10-35 27-16,0-13 5 15,9-2-24-15,1-6 22 16,5-10-30-16,-5-6 21 15,-4-21-22-15,-10-17 0 16,-6-10-1-16,-9-10-20 0,-8-4 2 16,0 2 10-16,-12 5-3 15,-6 14 12-15,9 17 0 16,3 22-6-16,6 21 6 16,3 48 8-16,24 28-8 15,2-3 16-15,3-14-16 16,-4-26 0-16,-2-22-9 15,9-3-78-15,26-11-39 16,-6-6-389-16,-6-10-547 0</inkml:trace>
  <inkml:trace contextRef="#ctx0" brushRef="#br1" timeOffset="-208748.61">13390 9919 694 0,'0'0'1300'0,"0"0"-1149"16,0 0-92-16,10 141 5 16,5-35-12-16,0 13 68 15,6-6-37-15,-4-28-67 16,-6-29 14-16,-2-19-30 16,-2-13-33-16,-1-5-34 15,-6-12-84-15,0-7-44 16,0 0-425-16</inkml:trace>
  <inkml:trace contextRef="#ctx0" brushRef="#br1" timeOffset="-208545.25">13297 9878 1627 0,'0'0'307'0,"0"0"-223"16,85-20-51-16,-37 11 1 15,3 2-21-15,-1 3 11 16,-2 1 7-16,-3 0-31 16,-8 3 0-16,-6 0-7 15,-16 0-158-15,-7 7-311 16,-8 5-477-16</inkml:trace>
  <inkml:trace contextRef="#ctx0" brushRef="#br1" timeOffset="-208364.28">13258 10227 1480 0,'0'0'514'0,"0"0"-429"0,0 0-35 15,96-3 0-15,-40-8-10 16,8-4-12-16,2-2-3 16,-3 2-23-16,-7 3-4 15,-11 5-13-15,-2 6-82 16,-13 1-186-16,-13 0-730 0</inkml:trace>
  <inkml:trace contextRef="#ctx0" brushRef="#br1" timeOffset="-208050.29">13806 10502 55 0,'0'0'1450'15,"0"0"-1275"-15,0 0-10 16,83 20-78-16,-46-20 49 15,2-7-36-15,0-13-71 16,-2-5 7-16,-10-5-19 16,-6 0-16-16,-12-4 21 15,-9 2-21-15,-7 2-1 16,-20 6 9-16,-12 8-6 16,-5 10 21-16,-5 6-16 0,6 23-7 15,6 14 41 1,14 13-3-16,12 8 24 0,11 3 0 15,4-3-22-15,20-6 32 16,10-10-26-16,6-10-30 16,2-14-17-16,10-18-121 15,-11-9-133-15,-11-13-1180 0</inkml:trace>
  <inkml:trace contextRef="#ctx0" brushRef="#br1" timeOffset="-207021.56">14997 10207 104 0,'0'0'377'0,"0"0"-157"15,0 0 42-15,0 0-35 16,0 0-30-16,0 0-77 15,-89-14-22-15,74 11-5 0,-3 3-48 16,-3 0 14-16,-1 0-1 16,-7 0-31-16,1 6 34 15,0 8-30-15,-1 2-6 16,3 9 27-16,2 4-35 16,4 9 9-16,4 8 1 15,4 8-14-15,5 4 28 16,7-3-31-16,0-7-8 15,16-12-2-15,8-14-7 16,4-16 5-16,3-6-10 16,4-17-12-16,-2-16 23 15,-4-9-54-15,-2-6 2 16,-7-5 33-16,-4 0 11 0,-5 0 9 16,-5 8 29-1,-4 9 3-15,-2 12 39 0,2 17-24 16,1 11-15-1,7 48-1-15,14 49-13 0,12 49 33 16,8 22-13-16,-3 0-23 16,-7-23 9-16,-11-38-24 15,-7-28 0-15,-4-29-7 16,-4-23-110-16,-7-14 4 16,-1-6-231-16,0-8-703 0</inkml:trace>
  <inkml:trace contextRef="#ctx0" brushRef="#br1" timeOffset="-206352.5">14789 10883 1573 0,'0'0'251'0,"0"0"-170"16,0 0 2-16,0 0 2 15,0 0-11-15,111-19-5 16,-70-12-41-16,3-9-21 15,0-12-14-15,0-15-24 16,-11 2-25-16,-10-5 6 16,-5 3-27-16,-14 12 21 15,1 2 17-15,-5 13 32 0,0 17 7 16,0 16 87 0,0 10-26-16,0 40-23 0,0 31-37 15,0 2 32-15,8-4 4 16,7-15-14-16,5-19 17 15,2-5-21-15,7-5-5 16,1-14 10-16,2-14-23 16,0-2 13-16,-2-22-14 15,-2-14 5-15,-6-9-12 16,-6-9-3-16,-8-2 10 16,-5 1-8-16,-3 8 7 15,0 9-1-15,0 15 1 16,-2 20-19-16,1 9 8 15,1 41 6-15,0 7 6 16,0 9 9-16,7 5-7 0,8-18-2 16,3-1 0-1,5-16-1-15,3-13 1 0,3-14 0 16,2-4 1-16,-1-17 14 16,0-13-8-16,-5-12-14 15,-5-6 6-15,-7-3-26 16,-9-4 27-16,-4 5 0 15,-1 5 0-15,-12 9 1 16,-3 14 0-16,3 15-1 16,3 7 0-16,4 39 1 15,6 29 8-15,0 2 1 16,1-2 32-16,16-10 15 16,4-18-29-16,7-2 11 15,5-3-21-15,3-14-18 16,2-10-11-16,13-11-76 0,-9-8-68 15,-8-9-433-15</inkml:trace>
  <inkml:trace contextRef="#ctx0" brushRef="#br1" timeOffset="-205322.95">16511 10232 1582 0,'0'0'295'0,"0"0"-226"15,0 0 0-15,0 0-59 16,0 0 4-16,0 0 19 16,21 110 20-16,-6-51-15 15,4 4-6-15,-2-13-31 0,1-1-1 16,-5-12 0-1,-2-14 5-15,-5-14-5 0,-6-9 0 16,0-6 6-16,0-20-6 16,0-13-55-16,-6-10 5 15,-5-7 18-15,2-2 8 16,2-1 17-16,2 7 1 16,5 8 3-16,0 14-10 15,17 18-2-15,8 12 13 16,7 6 2-16,3 22 0 15,8 2 19-15,1 2 6 16,2-5-8-16,0-11 17 16,2-9-34-16,-3-7 25 15,-1-7-1-15,-5-17-24 16,-6-7 19-16,-9-3-19 0,-12-7-19 16,-7 2 19-16,-5 3-33 15,-7 4 20-15,-12 13 6 16,1 12-1-16,-4 9 7 15,1 28 1-15,3 25 0 16,5 22 14-16,10 0 2 16,3-9 30-16,5-14-12 15,17-18-28-15,6-5 22 16,8-4-19-16,5-15-8 16,0-12 13-16,1-3-14 0,-4-21-2 15,-5-12-21 1,-5-7-24-16,-8-3 46 0,-5-1-11 15,-6 5 6-15,-5 9 5 16,-2 12-21-16,-2 16 9 16,0 5-7-16,0 26 12 15,1 13 8-15,5 5 1 16,4 1 16-16,7-5 19 16,8-6-35-16,7-10 18 15,6-10 9-15,1-9-27 16,0-5 25-16,-2-10-14 15,-1-16 4-15,-10-5 3 16,-9-5-13-16,-9-2-4 16,-8-2-2-16,-3 1 0 15,-23 7 7-15,-8 2 4 0,-8 8 27 16,-7 10 5-16,-4 12-42 16,1 1-1-16,5 21 0 15,11 12-11-15,11 5 5 16,11 6 6-16,14-1-10 15,0-2-24-15,21-6-55 16,33-7-54-16,-3-7-190 16,-3-12-374-16</inkml:trace>
  <inkml:trace contextRef="#ctx0" brushRef="#br1" timeOffset="-204707.59">17949 10183 1614 0,'0'0'305'15,"0"0"-163"-15,0 0-45 16,0 0-17-16,0 0-18 16,0 0-11-16,0 0-50 15,-62 102 14-15,50-44 13 16,7 2-15-16,5-7 16 16,5-6-24-16,17-11-4 15,8-10-2-15,4-12 0 16,5-14-13-16,0 0 2 15,-2-23-65-15,-1-11 33 16,-8-7-11-16,-5-7 9 16,-6-2 38-16,-7-2-18 15,-6 6 26-15,-4 7 0 16,0 12 1-16,0 13 13 16,-3 14 9-16,-3 5-23 0,3 25 22 15,0 15-21-15,3 6 16 16,0 4-6-16,11-2 2 15,11-7-3-15,6-10-10 16,6-11 0-16,2-14 6 16,6-11-6-16,-3-1-2 15,-2-25-7-15,-1-9-7 16,-5-8 16-16,-5-4 0 16,-7-5 0-16,-9 2 6 15,-7 3 0-15,-3 8-6 16,0 7 0-16,-1 13-5 15,-5 10 5-15,0 9 7 0,1 6-6 16,1 19 5-16,3 8-4 16,1 6-2-16,0 3 0 15,11-1-3-15,8-3 2 16,4-4 1-16,4-5 0 16,3-6 5-16,3-8-4 15,0-4-1-15,-4-5 0 16,0-6-16-16,-7 0 3 15,-7-7-49-15,-12-26-101 16,-3 1-215-16,0 0-1150 0</inkml:trace>
  <inkml:trace contextRef="#ctx0" brushRef="#br1" timeOffset="-204547.47">18464 9939 1820 0,'0'0'371'0,"0"0"-242"16,0 0-116-16,0 0-13 16,0 0-41-16,0 0-89 15,0 0-34-15,44 22-499 0</inkml:trace>
  <inkml:trace contextRef="#ctx0" brushRef="#br1" timeOffset="-203604.17">18908 10241 1026 0,'0'0'371'0,"0"0"-253"16,3 87-19-16,5-49-54 16,5-3 95-16,7-4-19 15,5-6-59-15,5-8 17 16,4-8-53-16,2-9-17 15,0 0-9-15,-5-16-4 16,-3-11 4-16,-5-7-1 16,-7-5-5-16,-8-4 5 15,-8-1 1-15,-5 3 0 16,-22 4-1-16,-9 8-3 16,-4 10 3-16,-6 9-13 0,4 10-31 15,5 0 45-15,10 7-11 16,8 4 11-16,11 1-1 15,8-4-3-15,0-4-30 16,14-4-74-16,14 0 4 16,8-3 47-16,5-9-30 15,3 1 27-15,-2 0 48 16,-1 5 12-16,-2 5 10 16,-4 1 79-16,-4 12 41 15,-3 15 24-15,-1 10-63 16,-5 5 1-16,-2 5-15 15,1-2-41-15,-2-8 31 16,2-7-43-16,1-10-17 0,2-12 12 16,3-8-19-1,0 0-6-15,-2-20-1 0,-1-9-42 16,-2-6 40-16,-2-3-17 16,-7-5 14-16,-4 4 4 15,0 6-8-15,-4 6 16 16,-2 17-1-16,-2 10-13 15,2 9 14-15,0 19 12 16,2 11 18-16,2 0 2 16,3-2-26-16,7-5-6 15,2-8 0-15,7-8 2 16,2-10-1-16,2-6-1 16,1 0-2-16,2-17-7 15,0-9-11-15,-3-6 14 16,-4-2-36-16,-3-2 1 0,-10 5 40 15,-4 9-13-15,-5 12-30 16,-4 10-33-16,0 8 5 16,0 22 72-16,2 5 16 15,4 5 15-15,5-5 21 16,6-6-30-16,4-5-1 16,6-10 39-16,5-9-13 15,-1-5-16-15,-1-1 0 16,0-16-23-16,-4-8 38 15,-3-4-12-15,-6-3 18 16,-8-5 37-16,-9 0-72 16,0 1 30-16,-19 1-9 15,-8 6-8-15,-7 5 33 0,-3 10-47 16,-2 10-16-16,-3 4 0 16,5 8-25-16,4 11-8 15,5 3-32-15,4-1-61 16,6 2 2-16,5-8-88 15,7-5-499-15</inkml:trace>
  <inkml:trace contextRef="#ctx0" brushRef="#br1" timeOffset="-203386.64">20246 9852 58 0,'0'0'1821'0,"0"0"-1508"0,72-102-130 16,-39 61-95-16,-3 3-52 16,-2 10-8-16,-6 6 21 15,-4 8-39-15,-7 7-9 16,-4 4-1-16,-5 3-37 16,-2 8-88-16,-14 8-39 15,-7 2-634-15</inkml:trace>
  <inkml:trace contextRef="#ctx0" brushRef="#br1" timeOffset="-175497.67">5687 12187 1230 0,'0'0'365'0,"0"0"-339"15,0 0-26-15,0 0 1 16,0 0 45-16,0 0 45 16,0 0-75-16,13-40-15 15,4 40 12-15,11 11-4 16,2 10-8-16,3 10 27 15,4 6-12-15,-4 7 32 16,-5 2-30-16,-5 2-8 16,-7-3-1-16,-4-3 1 15,-7-8-10-15,-5-7 0 0,0-7 0 16,0-7 17 0,0-8-16-16,-8-5 50 0,-4-3-13 15,-1-18-38-15,-4-14-26 16,1-7 2-16,5-7-10 15,4-1-1-15,7 1-83 16,0 10 61-16,4 10 48 16,13 10-16-16,4 11 18 15,4 8 4-15,5 10 3 16,3 15 45-16,1 9-23 16,-1 6 22-16,-3-1-18 15,-8 0-17-15,-5-3 35 16,-6-8-34-16,-5-5-1 15,-1-8 10-15,-4-6-12 0,-1-9-7 16,0 0 27-16,0-16-26 16,0-15-1-16,0-8-26 15,-1-8-24-15,-1-3 13 16,2 5-56-16,0 10 55 16,2 11 19-16,11 14 0 15,5 10 19-15,6 15 7 16,7 18 49-16,4 8 44 15,-1 8-69-15,6-1 3 16,-4-4-9-16,-3-7-24 16,0-6 44-16,-4-10-17 15,-2-9 11-15,-3-12 3 16,-6 0-41-16,-2-24-2 0,-5-11-19 16,-5-10-53-16,-3-1 17 15,-3 0 17-15,0 3 39 16,0 11-8-16,-6 11 8 15,6 15 0-15,0 6-41 16,0 17-21-16,3 17 62 16,9 7 1-16,1 3 1 15,5 2 18-15,5-5-14 16,2-7 4-16,6-5-1 16,2-12 13-16,0-11 40 15,-3-6-43-15,-3-4-3 16,-7-17 20-16,-9-9-34 15,-8-7 0-15,-3-5-2 16,-6-1-15-16,-15 3 6 16,-6 3 9-16,-3 7-11 0,-1 9 11 15,-1 8-26 1,4 12 25-16,1 1-15 0,5 10-17 16,7 11 32-16,5 7-20 15,8 4 21-15,2 2-7 16,6 2 3-16,17-5 3 15,5-6 1-15,8-8-7 16,4-8-5-16,-1-9 12 16,1-2 0-16,-4-20 0 15,-2-10 7-15,-5-11-23 0,-7-8 6 16,-6-17 5 0,-10-21-11-16,-6-13-47 15,-16 6-20-15,-4 20-14 0,-2 26 39 16,6 20 49-16,-1 5 9 15,1 7 7-15,1 8 78 16,3 10 8-16,6 27-63 16,6 27-30-16,0 29 8 15,15 24 63-15,15 5 18 16,1-20-20-16,-1-27 25 16,-5-29-75-16,-1-9 13 15,12-1-32-15,3-2 9 16,7-6 18-16,0-14-26 15,-4-4 0-15,-2-21 25 16,-7-13-26-16,-9-13-1 0,-6-9-8 16,-12-3-22-16,-6 0 21 15,0 6 8-15,-5 10 2 16,-4 15 4-16,5 17-4 16,0 11-13-16,4 28-5 15,0 37 18-15,14 22 6 16,7-1 10-16,2-16 14 15,-1-24-4-15,-1-19-17 16,4-2-9-16,3-2 0 16,4-6-4-16,-4-9 4 15,-4-8 0-15,0-8 11 16,-5-21 19-16,-4-10-29 16,0-11 4-16,2-8-5 15,0-1-34-15,4 3 33 16,2 9-8-16,5 17 9 0,5 15-2 15,4 15-22-15,2 8 24 16,-2 22 12-16,-2 7 4 16,-7 4 33-16,-10 4 1 15,-12-4 16-15,-6 0 4 16,-9-3-52-16,-15-4 3 16,-6-7-21-16,-1-9-23 15,-9-18-49-15,8 0-111 16,8-6-819-16</inkml:trace>
  <inkml:trace contextRef="#ctx0" brushRef="#br1" timeOffset="-175090.88">8551 11834 1141 0,'0'0'723'16,"0"0"-592"-16,0 0-124 16,0 0-6-16,0 0-1 15,24 99 16-15,4-21 63 16,8 23-33-16,-5-9-11 16,-7-16 6-16,-8-24-33 15,-8-20-9-15,4 1 1 16,-3-2-25-16,-2-8-1 15,-7-23-92-15,0 0-197 16,0-15-530-16</inkml:trace>
  <inkml:trace contextRef="#ctx0" brushRef="#br1" timeOffset="-174851.91">8348 11819 1365 0,'0'0'402'0,"0"0"-282"16,0 0-119-16,0 0 21 16,137-27 31-16,-43 20 21 15,25-1 10-15,7-1-46 16,-11 4-12-16,-26 2-9 16,-32 0-8-16,-14 3-9 15,-10 0 0-15,-2 0-37 16,-1 0 9-16,-12 7-87 15,-9 4-119-15,-9 2-389 0</inkml:trace>
  <inkml:trace contextRef="#ctx0" brushRef="#br1" timeOffset="-174662.5">8558 12158 1605 0,'0'0'323'0,"0"0"-219"15,0 0-94-15,0 0-10 16,115-21 53-16,-27 2 9 16,-3 3-28-16,-3 1-9 15,-10 6-25-15,2 3-25 16,-11 0-119-16,-8 4-456 0</inkml:trace>
  <inkml:trace contextRef="#ctx0" brushRef="#br1" timeOffset="-174304.47">9247 12339 1676 0,'0'0'239'0,"0"0"-178"16,0 0-59-16,80 37 14 16,-46-37 24-16,6 0 3 15,-1-12 22-15,-3-8-58 16,-5-2 17-16,-6-4-24 0,-11-1-26 15,-7 1 17-15,-7 1-20 16,-10 3 19-16,-14 5 1 16,-10 8 0-16,-2 9 9 15,0 0 7-15,0 19-5 16,6 13 30-16,8 5-10 16,11 10 6-16,10 2 37 15,1 0-41-15,17-2 28 16,12-8-11-16,11-7-17 15,7-11 29-15,6-12-39 16,1-9-3-16,3 0-11 16,-3-16-37-16,14-21-80 15,-11 3-126-15,-9 1-1216 0</inkml:trace>
  <inkml:trace contextRef="#ctx0" brushRef="#br1" timeOffset="-173411.26">11246 12233 1164 0,'0'0'326'16,"0"0"-220"-16,0 0 38 15,0 0-14-15,0 0-69 16,0 0 3-16,0 0-37 15,-16 2-26-15,31 1 37 16,9 3-6-16,7 0 9 16,10-2 18-16,4 0-39 15,4-1 34-15,1-3-12 16,-1 0-35-16,-6 0 40 16,-1-3-47-16,-8-3 12 15,-5 1-6-15,-11 4 9 0,-5 1-15 16,-7-2 0-16,-6 2 1 15,0 0 6-15,0 0-6 16,0 0-1-16,0 0 0 16,0-1-4-16,0 1-6 15,0-3-29-15,-3-4-87 16,0 1-40-16,1 0-768 0</inkml:trace>
  <inkml:trace contextRef="#ctx0" brushRef="#br1" timeOffset="-171081.89">13512 12135 1190 0,'0'0'244'0,"0"0"-157"16,0 0 50-16,0 0-80 16,101-87 16-16,-67 68-8 15,2 8-29-15,0 8 31 16,3 3-38-16,1 16-7 15,-3 14 16-15,-4 7-38 0,-6 8 28 16,-9-1-12-16,-8-1-10 16,-7-6 10-16,-3-4-15 15,0-7 0-15,-11-8 17 16,0-8-6-16,-1-8-6 16,-3-2-5-16,3-6 11 15,-2-15-14-15,1-12 2 16,3-6-23-16,4-7 11 15,6 0-41-15,0 3 24 16,16 8 0-16,8 12 4 16,6 13 17-16,4 10 5 15,4 8 3-15,1 22 26 16,1 9-25-16,-3 5 29 0,-7 2-3 16,-5-5-11-16,-7-4 27 15,-6-9-43-15,-4-8 6 16,-4-9-2-16,-4-8 12 15,0-3-16-15,0-8 0 16,0-18 2-16,0-8-10 16,0-12-26-16,0-3-20 15,0 2-7-15,8 6-58 16,3 13 15-16,4 14 46 16,6 14 39-16,3 10 19 15,3 22 22-15,2 10 30 16,-1 4 14-16,2 0-41 15,-2-7 66-15,-1-7-5 0,0-11-51 16,-2-10 2 0,0-11-27-16,-1-3-10 0,-1-21 0 15,-3-8-31-15,0-9 30 16,-8-2-56-16,-3-3-35 16,-5 8 25-16,-1 8-27 15,-2 13 15-15,1 17 28 16,2 9-33-16,4 26 84 15,4 11 29-15,6 7 26 16,6 0 27-16,2-6-22 16,6-10 36-16,2-14-69 15,0-10-20-15,-1-13 21 0,-3 0-9 16,-6-20-6 0,-9-10-13-16,-8-9-9 0,-7-3-33 15,-13-3 9-15,-15 2-16 16,-10 2 47-16,-5 6-42 15,-3 13 44-15,5 12 8 16,3 10-7-16,8 14 3 16,6 20-4-16,6 8 0 15,12 7 16-15,6 0 29 16,11-6 5-16,17-4-3 16,9-13-35-16,9-8 19 15,5-11-31-15,6-7 10 16,3-12 7-16,-1-18-15 15,-4-9 11-15,-4-12 13 16,-7-15-17-16,-12-21-8 0,-12-17-1 16,-17-7 0-16,-3 8-16 15,-23 22 12-15,4 30 4 16,1 18-6-16,3 16 13 16,-3 5-7-16,0 10 0 15,2 3 1-15,-2 42 1 16,6 31-1-16,12 32-1 15,0 9 30-15,27-7-29 16,4-27 17-16,-3-30-16 16,-1-17 5-16,-3-8 3 15,12-5-10-15,4-3 0 16,7-4 0-16,0-14-5 16,-5-4 4-16,-3-21-12 15,-10-11-12-15,-9-5 23 16,-7-8-20-16,-8 0 22 0,-5 5 0 15,0 9-6-15,0 14 6 16,-5 16-1-16,1 10-1 16,2 30-7-16,2 14 18 15,0 12-9-15,3 2 14 16,11-2-8-16,5-9 6 16,4-13-5-16,1-13-5 15,2-9 8-15,1-12-10 16,0-5 0-16,0-14 2 15,0-13 11-15,1-12-6 0,0-7-5 16,4-2-2 0,2 2 6-16,3 9-5 0,2 14-1 15,1 15 0-15,-4 8 0 16,-3 12 25-16,-9 18 6 16,-12 6 22-16,-11 4 22 15,-2 2-51-15,-25 2-2 16,-8-7-22-16,-2-4-15 15,3-10 8-15,2-11-95 16,7-8-85-16,12-4-801 0</inkml:trace>
  <inkml:trace contextRef="#ctx0" brushRef="#br1" timeOffset="-170489.66">16787 11814 1250 0,'0'0'395'0,"0"0"-258"16,0 0-11-16,0 0-28 16,0 0 36-16,0 0-65 15,0 0 1-15,-107-77-39 16,74 72-24-16,-1 5 9 15,-2 0-16-15,2 5 0 16,2 15 3-16,4 8-3 16,4 8 0-16,8 9 0 0,7 19 0 15,9 17 4 1,0-4 2-16,16-5-4 0,9-11 11 16,4-18-12-16,8 1-2 15,8-2 1-15,9-14-46 16,2-13 36-16,4-11 4 15,0-4-3-15,-1-24 2 16,-4-12-36-16,0-23 31 16,-2-22 4-16,-7-19-11 15,-12 4 13-15,-14 18 6 16,-13 27 0-16,-7 15 9 16,0 0-8-16,-7-1-1 15,-11 3 6-15,-1 9-4 16,1 11 15-16,-2 12-17 15,4 2 2-15,-1 22-1 0,4 12 5 16,3 14-6-16,7 20 0 16,3 22 0-16,11-3 14 15,9-12-13-15,7-10 8 16,0-19-7-16,7 0-2 16,3 0-1-16,3-13-7 15,-1-6-17-15,15-9-1 16,-11-6-162-16,-4-9-920 0</inkml:trace>
  <inkml:trace contextRef="#ctx0" brushRef="#br1" timeOffset="-170092.49">17517 12197 1704 0,'0'0'327'0,"0"0"-240"15,0 0-87-15,0 0-10 16,0 0 10-16,0 0 14 16,0 0 30-16,101 21-37 15,-74-12-5-15,-3 2-2 16,-8 5-4-16,-7 3 4 16,-9 10 0-16,0 4 9 15,-18 5 22-15,-10 5-29 16,-3 2 40-16,-2-2 21 0,3-5-23 15,10-6 22-15,9-6-38 16,9-6-8-16,2-6 17 16,18-6-27-16,13-5 7 15,11-3-12-15,7 0 10 16,2 0 2-16,1-5-12 16,-1 2 8-16,-6 0 12 15,-4 3-21-15,-6-2 0 16,-7 2-6-16,-7 0-40 15,-8 0-69-15,-8 0-106 16,-5 0-837-16</inkml:trace>
  <inkml:trace contextRef="#ctx0" brushRef="#br1" timeOffset="-155823.28">4798 12048 386 0,'0'0'186'15,"0"0"-126"-15,0 0-13 16,0 0-46-16,0 0 23 0,0 0-1 16,0 0-22-16,-3 0 72 15,3 0 10-15,-3 0-17 16,3 0-14-16,-3 0-46 16,0 0 37-16,3 0 27 15,0 0-25-15,-2 0 34 16,2 0-44-16,0 0 16 15,0 0 11-15,0 0-61 16,0 0 43-16,-1 0-7 16,1 0-19-16,-3 0 43 15,2 0-45-15,-1 0 3 16,-1 0 4-16,2 0-7 16,1 0-16-16,-2 0 0 15,2 0 0-15,0 0 41 0,-1 0-25 16,1 0 7-16,0 0 9 15,-2 0-16-15,2 0-16 16,-1 0 0-16,-1 0 1 16,2 0 24-16,-1 0-24 15,-2 0 5-15,3 0-2 16,-3-3 11-16,1 0-15 16,-1-2 0-16,-1-1-4 15,1 0-4-15,0-4 8 16,3 0 0-16,0-1 0 15,0-3-2-15,0-2-5 16,0-1 7-16,6-4-12 16,6 0 5-16,1 0 8 15,5 1-1-15,0 0 9 0,6 4-3 16,3 0-12-16,4 6 4 16,5 5-9-16,5 5 10 15,3 0 1-15,2 5 0 16,-4 10 0-16,-6-2 0 15,-5 1-1-15,-9 2-31 16,-8-4 32-16,-4 0 10 16,-10 4-10-16,0 0 6 15,-3 3 14-15,-15 2-8 16,-7 2-14-16,-6 3 2 16,-5-2 0-16,-3 3-3 15,-4 2 9-15,1 1-3 16,0 5 0-16,1 2 10 0,0 4-14 15,4 3 1-15,0 1-7 16,4-1-5-16,5 0 18 16,2-3-6-16,8-5 0 15,2-3 8-15,7-8-10 16,6-3 2-16,3-8-12 16,0-2-1-16,3-4 13 15,12-3-18-15,6-3 17 16,6-2-13-16,4 0 14 15,5 0 0-15,4-7 1 16,2 4-1-16,4 1 7 16,-1 2-7-16,-1 2 6 15,0 10 4-15,-5 1-10 0,-5-2 9 16,-4-1-2 0,-8-3 34-16,-1-2-12 0,-3-2 28 15,0-3 8-15,2 0-58 16,9-7 21-16,2-11-28 15,14-8 12-15,16-13-27 16,38-17-32-16,-14 8-145 16,-2 5-460-16</inkml:trace>
  <inkml:trace contextRef="#ctx0" brushRef="#br1" timeOffset="-154547.75">12800 11802 608 0,'0'0'146'0,"0"0"-34"15,0 0-60-15,0 0 58 16,0 0 93-16,0 0-57 16,0 0 31-16,-64-48-86 15,64 36-90-15,0-1 38 16,0-1-30-16,8-2 1 16,5-4 9-16,6 0-17 15,5-2 11-15,6 3 16 16,4 2-22-16,5 5 14 15,6 8-20-15,-2 4 8 16,1 4 19-16,-6 16-21 16,-7 6-1-16,-9 6 12 0,-11 6-2 15,-11 3-16-15,0 4 0 16,-23 0 0-16,-9 0 8 16,-5-3-7-16,-2-3-1 15,2-8 11-15,6-7-3 16,4-9-10-16,9-6 2 15,5-9-10-15,5 0-2 16,8-6-13-16,0-11 6 16,6-4 19-16,13-3-37 15,5-2 36-15,10 2-6 16,2 4 7-16,8 4 4 16,5 8-3-16,3 8 12 0,0 0 47 15,2 15-41-15,-5 12 28 16,-10 9-39-16,-8 7 2 15,-13 3 8-15,-12 2-10 16,-6 1 9-16,-8 1 20 16,-15-2-25-16,-10-3-12 15,-5-4 0-15,-6-5 1 16,-4-10-4-16,-3-7 6 16,1-10 3-16,3-7 4 15,3-2 0-15,6-11-20 16,6-8 7-16,6-2 3 15,10 1 8-15,4 2-7 16,7 4-1-16,5 3 0 0,0 8-34 16,0 3-23-16,17 8-27 15,-2 9-147-15,-2 2-351 0</inkml:trace>
  <inkml:trace contextRef="#ctx0" brushRef="#br1" timeOffset="-145546.31">11279 13515 929 0,'0'0'306'0,"0"0"-132"0,0 0-78 15,0 0 36-15,0 0-14 16,0 0-42-16,-3 0 40 15,3 0-51-15,0 0 5 16,0 0 20-16,0 0-74 16,0 0 22-16,0 0-16 15,0 0-20-15,0 0 49 16,0 0-50-16,0 0 8 16,0 2 4-16,15 1-5 15,0-1-9-15,12 1 1 16,1-2-3-16,3 1-7 15,4-2 20-15,0 0-7 16,1 0 5-16,0 0-1 0,0-2-8 16,-2-2 1-16,-4 2-6 15,-5-1 4-15,-4 1 3 16,-7 1-1-16,-3-1 9 16,-5 2 3-16,-3 0-18 15,-1 0 6-15,-2 0 0 16,0 0 1-16,0 0 0 15,0 0 8-15,-5 0-2 16,-5 0-6-16,-3 0-2 16,-4 0-4-16,-1 0-14 15,-7 0 3-15,0 2 16 16,-5 6 0-16,-3-1-6 0,-1 1 7 16,-2-1-9-1,1-2 8-15,3 0 0 0,0-1-5 16,4-1 7-16,4-2-2 15,5-1 14-15,5 0-5 16,3 0-10-16,5 0 1 16,-2 0-4-16,5 0 3 15,3 0 2-15,-2 0-1 16,2 0 0-16,0 0-6 16,0 0 5-16,0 0-11 15,0 0-3-15,2 0 2 16,12 0 8-16,9 0 5 15,9 0 7-15,5 0 5 16,6 3-13-16,1 0 1 0,0-3-3 16,-2 0-3-1,0 0 12-15,-4 0-6 0,-3 0 2 16,-10 0 4-16,-2 0-12 16,-10-2 6-16,-7 2 0 15,-3 0-1-15,-3 0 2 16,0 0-1-16,0 0 9 15,0 0 4-15,0 0-14 16,-6 0 1-16,-3 0-19 16,-1 0 11-16,1 2-80 15,-5 1-57-15,2-3-244 16,3 0-933-16</inkml:trace>
  <inkml:trace contextRef="#ctx0" brushRef="#br1" timeOffset="-122940.15">12439 13383 628 0,'0'0'182'0,"0"0"-129"16,0 0-8-16,0 0 26 15,0 0-8 1,35-74 15-16,-19 58-18 0,7-2-30 16,0 3 27-16,4 2-5 15,3 3-2-15,-2 7-6 16,2 3-38-16,-3 0 24 16,-3 17-30-16,0 7 6 15,-3 8 9-15,-5 2-15 16,-4 4 20-16,-6-1 24 15,-6 3-35-15,0-2 36 16,-6-1 10-16,-15 0-36 16,-4 0 6-16,-6 1-18 15,-5 1-7-15,-2-5 0 0,-2 0-17 16,1-4 16-16,5-5 1 16,4-5 0-16,5-4 10 15,8-6-9-15,6-5-1 16,6-2 0-16,4-3 17 15,1 0-28-15,0 0 11 16,0-3 0-16,10-6 14 16,3-4 1-16,7 4-8 15,1 0 37-15,4 3-37 16,3 4 61-16,1 2-32 16,-1 0 7-16,0 9 29 15,1 3-72-15,-3 0 43 16,-3 1-38-16,1-3 17 0,-2-2-8 15,0 0-14-15,0-5 0 16,0 0-10-16,9-3-154 16,-4 0-178-16,-5 0-413 0</inkml:trace>
  <inkml:trace contextRef="#ctx0" brushRef="#br1" timeOffset="-122659.47">13000 13799 1333 0,'0'0'247'0,"0"0"-202"16,0 0 16-16,0 0 1 15,0 0-27-15,0 0 35 16,0 0-47-16,27 59-2 0,-19-59-12 16,2-7 2-16,-6-5 8 15,-1-2-19-15,-3 1 11 16,0 1-26-16,0 5 33 15,-4 5-18-15,-2 2 22 16,-1 0-15-16,1 8-8 16,1 6 1-16,5 2-30 15,0-1 29-15,11-5-121 16,6-3-164-16,3-5-547 0</inkml:trace>
  <inkml:trace contextRef="#ctx0" brushRef="#br1" timeOffset="-122234.06">13297 13352 1309 0,'0'0'198'15,"0"0"-64"-15,0 0-89 16,0 0 4-16,0 0-3 16,0 0-37-16,0 0 41 15,-6 90-43-15,34-66 11 16,8-4-1-16,5-5-7 0,3-8-10 16,3-7 0-16,-3 0-11 15,-2-8 11-15,-8-11 10 16,-7-3-8-16,-8-4 32 15,-11-1-24-15,-8-2 40 16,0 1-24-16,-9 3-12 16,-12 3 50-16,-6 5-45 15,-4 7 21-15,-3 8-24 16,-1 2-7-16,2 12-18 16,4 14 7-16,6 6-26 15,8 6 6-15,8 3-70 16,7 10-91-16,16-12-294 15,1-7-345-15</inkml:trace>
  <inkml:trace contextRef="#ctx0" brushRef="#br1" timeOffset="-121880.89">13506 13525 702 0,'0'0'391'0,"0"0"-260"16,0 0 63-16,-67 95-72 15,55-44 45-15,10 7-73 16,2 2-37-16,15 1 9 16,13-9-50-16,11-8-4 15,6-13 1-15,7-14 0 16,2-10-10-16,-2-7-3 0,-4-10 1 16,-7-19 11-16,-8-7 10 15,-13-10 6 1,-11-4 5-16,-9-4-31 0,-3 2 30 15,-20 4-8-15,-6 7-14 16,-4 9 46-16,-3 11-44 16,-3 12 19-16,-1 9-19 15,-2 11 3-15,2 17-23 16,4 11 8-16,8 6-22 16,13 2-3-16,15 15-94 15,0-13-94-15,15-9-748 0</inkml:trace>
  <inkml:trace contextRef="#ctx0" brushRef="#br1" timeOffset="-121257.1">14019 13406 914 0,'0'0'371'0,"0"0"-271"15,0 0-36-15,0 0-51 16,0 0 61-16,0 0 34 16,12-72-60-16,6 64 31 15,1 1-38-15,7 2-19 16,2 5 32-16,6 0-41 16,3 7-11-16,-2 11-2 15,-1 6 1-15,-3 2 12 16,-5 7-13-16,-8 3 12 15,-8 3 8-15,-10 5-11 0,0 5-18 16,-18 4-33 0,-9 1 42-16,-4-1 13 0,-2-4-12 15,2-7 10-15,3-8 20 16,2-9-12-16,7-9-16 16,2-8-3-16,8-8 1 15,6 0 9-15,3-7-10 16,0-8-18-16,9-2 2 15,11 3 27-15,2 4-11 16,8 7 1-16,3 3-1 16,2 6 51-16,3 13-39 15,-1 3 2-15,1 0 1 16,-2-2-7-16,-1-3-16 16,-2-6-20-16,9-8-122 15,-8-3-141-15,-6 0-654 0</inkml:trace>
  <inkml:trace contextRef="#ctx0" brushRef="#br1" timeOffset="-120989.03">14674 13529 892 0,'0'0'590'0,"-5"-71"-510"16,-1 27 73-16,0-3-25 15,0 6-34-15,1 8-12 16,2 6 10-16,1 10-56 15,1 7-2-15,1 7-34 16,0 3 10-16,0 8-12 16,0 19 4-16,11 26 19 15,4 25 38-15,6 28-53 16,3 1 22-16,-4-16-28 0,-3-28 7 16,-5-27-8-16,3-5 1 15,0-1-24-15,14 4-43 16,-6-4-109-16,-2-12-379 0</inkml:trace>
  <inkml:trace contextRef="#ctx0" brushRef="#br1" timeOffset="-119366.74">15200 13657 540 0,'0'0'1012'0,"0"0"-866"15,0 0-56-15,0 0-65 16,-19-73 19-16,19 57 13 15,3-1-42-15,7 5 15 16,2 5-21-16,0 6 7 16,5 1 6-16,-1 10-11 15,5 14 16-15,3 8-3 0,-1 6-23 16,-1 4 49-16,-3 2-24 16,-3-3 1-16,-7-4-11 15,-4-7-7-15,-4-7-18 16,-1-7 3-16,0-9 6 15,0-6 2-15,-7-1-2 16,-3-10 9-16,0-15-9 16,1-6-16-16,0-8 15 15,4-5-35-15,3 1-20 16,2 2 33-16,5 3-58 16,11 13 2-16,3 9 37 15,1 11 37-15,5 5 5 16,0 12 11-16,5 18 16 15,0 9 81-15,-2 5-58 16,1 2 21-16,-6 3 0 0,-4-6-62 16,-5-4 35-16,-2-8-42 15,-4-11-2-15,-4-7 15 16,-1-11-15-16,-1-2-1 16,-2-13-14-16,0-18-49 15,0-8 63-15,0-9-33 16,0-4-18-16,0-1 26 15,0 8-80-15,0 11 77 16,9 10 13-16,3 16-22 16,2 8 38-16,2 10 1 15,1 18 37-15,1 8 50 16,3 3-76-16,1-2 20 16,4-3-22-16,0-7-4 0,2-8 31 15,0-9-36 1,0-8 5-16,1-2-6 0,-3-17-20 15,0-8-32-15,-4-5-34 16,-5-7-40-16,-4 1 46 16,-6 2-12-16,-4 8 92 15,-1 10-25-15,-2 16 24 16,0 3-10-16,0 26 11 16,0 10 36-16,0 5 91 15,9 4-49-15,7-7-11 16,5-7 2-16,7-10-56 15,4-11 24-15,0-9-37 0,0-4-7 16,-5-17 1-16,-5-12 7 16,-5-9-1-16,-11-6 0 15,-6-4-6-15,-5-5 4 16,-20 0 2-16,-10 4-3 16,-4 5-19-16,0 11 22 15,3 11-21-15,4 11 21 16,4 11-30-16,8 8 30 15,4 22 10-15,9 8-1 16,7 6 58-16,1 4-35 16,23-2-4-16,7-6-1 15,10-7-17-15,4-9-12 16,4-8 2-16,3-11-5 0,-4-5 4 16,-1-9 1-16,-6-16 0 15,-7-8 3-15,-6-12 6 16,-8-7-11-16,-10-16 2 15,-10-19 0-15,-3-13-7 16,-17 8 7-16,-5 23-32 16,6 26 32-16,5 24-28 15,1 6 26-15,-1 10-14 16,0 3 4-16,0 38 12 16,7 34 6-16,7 30 32 15,9 9 48-15,16-13-70 16,3-25 12-16,-3-27-28 15,1-12 10-15,9 2-2 0,6-2-8 16,4-3 12 0,0-14-6-16,-8-14 4 0,-4-3-11 15,-8-17 1 1,-6-15 0-16,-8-9-4 0,-8-7 4 16,-3-4 0-16,0 5-1 15,-9 5-41-15,-1 18 21 16,4 16 8-16,1 8-20 15,4 31 32-15,1 12 2 16,0 12 8-16,1 3 32 16,13-4-33-16,5-6-10 15,3-9 2-15,2-10 0 16,0-11-3-16,0-10 5 16,-3-8-2-16,1-5 18 15,-4-19-10-15,4-11-9 0,1-7 1 16,-1-6-21-16,4-1 15 15,-1 7-11-15,2 12 17 16,0 13-6-16,-4 17 25 16,-1 7-12-16,-5 21 30 15,-8 8 9-15,-6 6 43 16,-3 4-55-16,-9-2 0 16,-11 1-15-16,-3-6-19 15,1-3-26-15,1-4-103 16,6-8-76-16,6-10-644 0</inkml:trace>
  <inkml:trace contextRef="#ctx0" brushRef="#br1" timeOffset="-118644.34">18092 13443 902 0,'0'0'558'0,"0"0"-405"15,0 0-28-15,0 0-32 16,5-71 4-16,-6 52-57 16,-12 4 34-16,-4 1-36 15,-6 2-11-15,-2 5-4 16,-9 4-14-16,-2 3-9 15,-3 0 0-15,2 10 19 16,4 4-19-16,6 6 6 0,8 4-6 16,7 6 41-1,7 6-40-15,5 11 21 0,11 18-19 16,14-1 16-16,9 3 14 16,11 1-16-16,4-17-11 15,8-2 12-15,4-13-18 16,0-13 0-16,-3-15 0 15,-3-8-6-15,-8-18-18 16,-8-20 24-16,-8-22 0 16,-10-27 5-16,-13-21-4 15,-8-9-2-15,-13 8 1 16,-10 25-44-16,0 28 35 16,8 23-1-16,3 10 10 15,-1 4 8-15,2 8-6 16,-2 8-4-16,4 9-33 0,2 38 35 15,5 32 62-15,2 25-11 16,21 10 3-16,9-19-4 16,0-27-42-16,-5-24-14 15,2-9 6-15,4 2-61 16,7 2-7-16,18-3-77 16,-11-11-129-16,-11-12-829 0</inkml:trace>
  <inkml:trace contextRef="#ctx0" brushRef="#br1" timeOffset="-118201.65">18687 13640 1600 0,'0'0'252'0,"0"0"-162"16,0 0-7-16,0 0-74 15,0 0 42-15,0 0-22 16,108-20-28-16,-75 20 36 15,-2 13-36-15,-1 4 12 16,-3 5 29-16,-9 5-41 16,-8 4 22-16,-10 8-17 15,0 2 3-15,-22 1 13 16,-6 1-22-16,-7-2 7 16,-2-5 5-16,1-4-3 15,2-6-17-15,7-6 8 0,8-8-41 16,8-4 40-1,6-8-46-15,5 0-8 0,3-13 26 16,13-2-97-16,7-1 36 16,4 5 52-16,1 5 28 15,4 6 10-15,2 0 0 16,1 12 16-16,2 7 63 16,0 0-19-16,-1 3 19 15,3-5-23-15,1-7-19 16,6-8 13-16,3-2-8 15,-1-10-10-15,-2-14-32 16,-1-15-90-16,-13 6-40 16,-12 1-438-16</inkml:trace>
  <inkml:trace contextRef="#ctx0" brushRef="#br1" timeOffset="-110446.75">9455 13439 945 0,'0'0'208'0,"0"0"-159"16,0 0 51-16,0 0-5 15,0 0-17-15,0 0 15 16,43 54-12-16,-25-32 13 15,9 9-12 1,6 10-33-16,10 7 38 0,15 21-43 16,0-5 16-16,3 4-13 15,0-2-46-15,-13-17 39 16,3 1-27-16,-8-11-12 16,-7-8 30-16,-9-9-18 15,-5-6-13-15,-7-5 0 16,-4-4 9-16,-7 0-10 15,-1-4 1-15,-3-3-1 0,0 0-8 16,0-8-69 0,-7-6-80-16,-4-5-687 0</inkml:trace>
  <inkml:trace contextRef="#ctx0" brushRef="#br1" timeOffset="-109986.91">9937 13452 489 0,'0'0'599'16,"0"0"-482"-16,0 0-55 15,0 0 99-15,0 0-30 16,0 0 1-16,-51 79-24 16,33-44-61-16,-6 8 56 15,-4 8-45-15,-5 7-10 16,-3 6 13-16,-6 3-55 16,-1-2 2-16,3-4-8 15,-1-6 12-15,6-6 18 16,4-5-20-16,8-10 2 15,4-7 22-15,8-10-24 16,4-6-8-16,4-5-2 16,1-5 10-16,2-1-12 0,0 0 4 15,0 0-1 1,0 0 6-16,0 0-7 0,0 0-1 16,0 0-6-16,0 0-105 15,0-4-10-15,0-9-87 16,5 1-318-16,-5 1-580 0</inkml:trace>
  <inkml:trace contextRef="#ctx0" brushRef="#br1" timeOffset="-109484.06">8728 13832 1190 0,'0'0'287'0,"0"0"-201"15,0 0 29-15,0 0 9 0,0 0 8 16,0 0-59-16,0 0-62 16,11 0 50-16,4 0-18 15,7 0 5-15,6 0 23 16,5-2-61-16,5-1 29 15,0-2-33-15,-2 0 6 16,0 0 13-16,-5 1-25 16,-7-1 1-16,-2 2 14 15,-5 2-13-15,-5 0-4 16,-2 1-2-16,-4 0-42 16,-1 0 35-16,-4 0-49 15,-1 0-7-15,0 0 8 16,0 2-135-16,0 8-174 0,0 2-298 15</inkml:trace>
  <inkml:trace contextRef="#ctx0" brushRef="#br1" timeOffset="-108994.63">8759 14134 1101 0,'0'0'248'0,"0"0"-198"15,0 0 62-15,0 0 29 16,0 0-49-16,0 0-17 16,0 0-11-16,66 3 21 15,-33-3-45-15,4 0-34 16,1 0 56-16,-2 0-31 16,-5 0-7-16,-4 0 11 15,-3 0-21-15,-5-3-10 16,-6 3-4-16,-1 0 9 15,-4 0 7-15,-4 0-3 0,-2 0 1 16,-1 0 12-16,-1 0-15 16,0 0-11-16,2 0 0 15,-2 0 0-15,0 0-1 16,0 0 2-16,0 0-1 16,0 0 0-16,0 0-39 15,0 0-32-15,3 0-130 16,-2 0-570-16</inkml:trace>
  <inkml:trace contextRef="#ctx0" brushRef="#br1" timeOffset="-94312.09">4592 14098 696 0,'0'0'226'0,"0"0"-110"16,0 0 82-16,0 0-25 15,0 0-14-15,0 0-64 16,0-5-41-16,0-5 37 15,0-6-56-15,0-1 6 16,3-5 6-16,-1-2-47 16,-1-5 34-16,2-3-31 15,-3-2 3-15,0-1 8 16,3 0-14-16,-3-1 0 16,3 1 0-16,-3 4 5 15,0 3-5-15,0 6 0 0,0 6 0 16,3 5 10-1,-3 8-9-15,0 3-1 0,0 0 0 16,0 0-25-16,0 19 7 16,6 14 10-16,0 13 8 15,3 14 20-15,1 5-20 16,1-1 0-16,-1 0-10 16,-1-8 32-16,0-5-12 15,-1-6 1-15,-1-10-10 16,-4-6 23-16,0-8-24 15,0-8 0-15,0-6 0 16,-3-3 3-16,2-4-4 16,1 0 1-16,0 0-94 15,0-3-271-15</inkml:trace>
  <inkml:trace contextRef="#ctx0" brushRef="#br1" timeOffset="-93951.11">4995 14272 834 0,'0'0'334'0,"0"0"-238"0,0 0 4 16,0 0-6-16,0 0 15 16,0 0 3-16,0 0-51 15,4 12 58-15,-4-12 4 16,0 0-56-16,0-1 7 16,0-5-51-16,0 1-15 15,0 3 17-15,-1 1-25 16,1 1 0-16,0 0 0 15,-2 0-35-15,2 0 5 16,0 0-116-16,0 3-188 16,0 0-440-16</inkml:trace>
  <inkml:trace contextRef="#ctx0" brushRef="#br1" timeOffset="-93320.21">5204 13836 1056 0,'0'0'246'15,"0"0"-240"-15,0 0 36 0,0 0 0 16,0 0-11 0,0 0 4-16,0 0-34 0,-6 89 4 15,28-68 9-15,5-3-6 16,3-7 8-16,3-5-15 15,1-6 1-15,-3 0 21 16,-2-16-14-16,-4-5-3 16,-7-6 46-16,-3-4 17 15,-9-1 31-15,-6 0-22 16,0 1 7-16,-6 2 15 16,-12 5-57-16,-2 4-6 15,-5 6-9-15,0 4-27 16,-2 10 12-16,0 0-13 15,-1 13-8-15,5 13 7 16,1 9-42-16,6 22-42 0,7-7-119 16,6-8-284-16</inkml:trace>
  <inkml:trace contextRef="#ctx0" brushRef="#br1" timeOffset="-92952.01">5326 14126 1220 0,'0'0'199'16,"0"0"-122"-16,6 100-45 0,12-60 38 16,10-5-6-16,7-8-51 15,2-8 17-15,0-9-22 16,-1-9-1-16,-2-1 28 15,-5-11-25-15,-6-11 53 16,-9-6 25-16,-4-3-29 16,-10-4 31-16,0-1-40 15,-18-2-11-15,-5 4 21 16,-7 4-42-16,-3 6 20 16,0 5-22-16,0 9-8 15,2 9-16-15,6 1-8 16,1 8 9-16,9 14 5 15,6 5-76-15,9 4 10 0,9 13-50 16,13-6-223 0,4-11-577-16</inkml:trace>
  <inkml:trace contextRef="#ctx0" brushRef="#br1" timeOffset="-92556.09">5793 13765 1315 0,'0'0'295'0,"0"0"-294"0,0 0-1 16,-39 79 65-1,36-47-27-15,3 3-9 0,6-3 14 16,12-4-43-16,7-4 0 15,5-5 0-15,5-10 0 16,-1-6 7-16,4-3-6 16,-3-10 5-16,-4-12 17 15,-4-8-13-15,-7-5-4 16,-9-2 32-16,-6-1 25 16,-5 0 35-16,-3 4-62 15,-18 4 24-15,-3 5 18 16,-7 8-51-16,-5 6 5 15,0 9-32-15,-3 2-9 16,2 13-19-16,3 14-10 0,9 10-42 16,5 21-2-1,8-7-276-15,8-7-583 0</inkml:trace>
  <inkml:trace contextRef="#ctx0" brushRef="#br1" timeOffset="-92187.41">5945 14016 1177 0,'0'0'303'0,"0"0"-218"16,-43 92-14-16,34-46 46 0,9 0-8 15,0 0-66 1,18-2 12-16,10-6-37 0,5-8-6 15,7-11 11-15,2-7-17 16,3-12-4-16,-2 0 15 16,-3-20-11-16,-7-8-6 15,-8-8 0-15,-10-3 10 16,-12-3 12-16,-3 0 9 16,-10 2 13-16,-17 2 18 15,-3 7-46-15,-6 5 6 16,-1 9-14-16,-3 10 8 15,4 7-32-15,5 0 7 16,2 17-41-16,7 7 23 16,13 19-41-16,6-5-124 15,3-4-636-15</inkml:trace>
  <inkml:trace contextRef="#ctx0" brushRef="#br1" timeOffset="-91856.32">6469 13933 1113 0,'0'0'652'0,"0"0"-611"16,-21-106-5-16,9 62 65 16,0 4-3-16,0 4-65 15,3 11 15-15,3 6-38 16,1 9 2-16,4 7 1 0,1 3-13 15,0 5 0 1,0 22-8-16,9 24 5 0,3 5 3 16,4 9 0-16,-1 7 8 15,0-14-3-15,3 8-3 16,-3-9 5-16,-3-10 2 16,1-8-7-16,-4-10-2 15,-3-8 0-15,0-6-33 16,0-13-48-16,-3-2-304 15,-3 0-483-15</inkml:trace>
  <inkml:trace contextRef="#ctx0" brushRef="#br1" timeOffset="-90579.86">6695 13930 1122 0,'0'0'582'0,"0"0"-556"16,0 0-19-16,0 0 43 15,0 0-32-15,0 0 37 16,0 0 73-16,66 71-88 16,-48-36-10-16,-2 0 8 15,-2 2-19-15,-1-3 15 16,-2-5-24-16,-5-5-9 15,-2-5 9-15,0-7-4 0,-4-6-6 16,0-6 0-16,0 0 2 16,0-10 1-16,-4-12-3 15,-5-12-11-15,-3-5 2 16,3-4-32-16,3 1-37 16,3 4 2-16,3 6 28 15,0 11 48-15,0 11-10 16,13 10 10-16,4 2-4 15,2 22 18-15,1 7-14 16,2 8 31-16,-1 3-22 16,0-1 39-16,-5-7 15 15,-1-4-33-15,-3-9-8 16,-3-7-22-16,-3-8 0 16,-2-6 0-16,-1 0 0 0,-1-21 12 15,1-8-12-15,-3-9 0 16,0-6-7-16,0 1-63 15,0 4 22-15,0 6-2 16,0 13-5-16,3 12 46 16,6 8-13-16,4 14 22 15,-1 16-4-15,3 6 17 16,2 0-13-16,0-2 40 16,2-8-39-16,-2-7 26 15,-3-10-18-15,4-6-8 16,-6-3 34-16,1-10-34 0,-1-12 11 15,-3-7-12-15,-2-8-13 16,-2 1 5-16,-4 2-58 16,-1 7-92-16,0 12-60 15,2 14-28-15,-1 2 25 16,4 24 217-16,1 11 4 16,1 1 130-16,5-1 26 15,0-4-54-15,1-8-35 16,-2-10-66-16,2-6 15 15,-4-8-6-15,-3 0-9 16,-1-13 85-16,-4-10-33 16,-1-4-31-16,0-7-9 15,-15-2-13-15,-7-1-15 0,-5-2-5 16,-3 3-72 0,-1 5-6-16,6 9 4 0,8 13 94 15,7 9 23-15,10 17-7 16,0 16-16-16,16 8 71 15,9 0 17-15,5 0-23 16,3-10 5-16,3-8-33 16,-2-9-3-16,1-11-33 15,-1-3 8-15,-4-6 5 16,-2-17-13-16,-7-7 26 16,-3-7-19-16,-9-8 0 15,-8-5 19-15,-1-5-26 16,-10-2 6-16,-13 2-7 15,-2 8-32-15,0 13 26 16,7 14-3-16,3 18-2 0,6 8-5 16,6 37 17-1,3 27-1-15,0 1 0 0,9-1 1 16,9-10 17-16,-3-17-17 16,4 1 0-16,2-3 10 15,3-11-11-15,-3-13-1 16,-2-10 0-16,1-7-19 15,-4-10 10-15,-1-14 4 16,1-9-9-16,-2-5 14 16,-1 3-20-16,4 3 21 15,-1 11 0-15,-1 13 1 16,6 8 2-16,1 11 13 16,-2 19 60-16,-3 7 18 0,-6 3-51 15,-3 2-2 1,-4-4-23-16,-3-7-12 0,-1-11-9 15,0-7 3-15,2-13-107 16,1-13-239-16,0-7-777 0</inkml:trace>
  <inkml:trace contextRef="#ctx0" brushRef="#br1" timeOffset="-90374.84">7863 13752 1395 0,'0'0'297'0,"6"94"-232"16,-1-34 63-16,3 9 25 0,0-4-92 15,4-5-11-15,0-10-40 16,-3-7-9-16,-3-12-1 16,-3-14-33-16,-3-17-107 15,0-7-230-15,-3-13-429 0</inkml:trace>
  <inkml:trace contextRef="#ctx0" brushRef="#br1" timeOffset="-90173">7759 13626 1557 0,'0'0'368'0,"0"0"-263"15,0 0-74-15,85-33-25 0,-45 25 29 16,8 3-17-16,1 3-12 15,0 0 10-15,-4 2-15 16,1 0-1-16,-4 0 0 16,-11 0-27-16,-10 0 2 15,-10 0-257-15,-11 2-588 0</inkml:trace>
  <inkml:trace contextRef="#ctx0" brushRef="#br1" timeOffset="-90007.85">7826 13785 1084 0,'0'0'637'0,"0"0"-563"15,0 0-44-15,0 0 11 0,92 0 16 16,-47 0-51-16,7-5 5 16,14 1-11-16,-12-3-57 15,-12 4-264-15</inkml:trace>
  <inkml:trace contextRef="#ctx0" brushRef="#br1" timeOffset="-89663.8">8288 14069 1041 0,'0'0'720'0,"0"0"-660"0,0 0-29 15,0 0 4-15,109 32 3 16,-73-32 41-16,-2-12-62 15,-1-8 31-15,-6-6-47 16,-10-1 6-16,-9 0-14 16,-8 0-28-16,-6 3-51 15,-19 3 58-15,-8 8 25 16,-2 9 3-16,-1 4 1 16,4 17 7-16,6 13 37 15,7 7-11-15,9 11 2 16,9 3 35-16,1 0-31 15,14-1 33-15,15-8-27 16,7-8-44-16,6-11 41 16,7-12-35-16,0-9-8 15,-4-2-24-15,-3-24-95 0,-13-3-125 16,-12 0-888-16</inkml:trace>
  <inkml:trace contextRef="#ctx0" brushRef="#br1" timeOffset="-88335.98">4263 13241 892 0,'0'0'375'15,"0"0"-194"-15,0 0-20 16,0 0-22-16,0 0-74 15,0 0-2-15,0 0-63 0,0 13 12 16,0 8-21-16,0 15 18 16,0 25-9-16,0 31 0 15,1 34 3-15,6 17 6 16,-2-5-9-16,4-12 0 16,-1-22 14-16,0-8-13 15,3-6-1-15,-2-18 0 16,1-15 2-16,-1-15 5 15,2-5-7-15,5 7 1 16,2 1 11-16,6 5-11 16,1-2-1-16,2-7 0 15,6-3 1-15,1-2-9 16,5-4 8-16,4-6 0 0,2-1 7 16,7-5-7-16,6-7 0 15,5-3 0-15,17-3 6 16,20-1 9-16,21-3 1 15,3 1 12-15,0 3 8 16,-11-1-35-16,-1 0 16 16,3-1-17-16,9-3 9 15,5-2 4-15,6 0-13 16,2-4 9-16,-3-6-9 16,-4-2 6-16,-5 2-6 15,-4-4 0-15,-3-1 6 16,3 2 9-16,-2 1-15 15,2 2 0-15,0 5 5 0,-2 4-5 16,2 1 0-16,-5 0 0 16,-4 0 1-16,-8 0 0 15,-2 0-1-15,-1 0 0 16,1-8 8-16,-2-6 4 16,7-3 3-16,-1-5 78 15,6 0-74-15,4-1 9 16,0-2-28-16,4 1 0 15,-3 3-1-15,-1-2 10 16,0 2-9-16,0-1 0 16,-1 2 1-16,0-2 8 15,-6 0-9-15,-2-2 0 16,-1-2 0-16,-7 2-2 16,-4-1 2-16,-17 6 0 0,-17 5 1 15,-12 3-1 1,-4 1 0-16,7-1 0 0,9-2 0 15,5-1-2-15,-5 2 2 16,-6 2 3-16,-6 3 9 16,-7 3-17-16,-5 4 5 15,-2 0 0-15,-1 0-2 16,-3 7 5-16,-1 3-3 16,-6-2 0-16,-5 0 0 15,-8-2-7-15,-5-3 7 16,-2-2 0-16,-4-1-1 15,0 0-51-15,0-4-27 16,-6-9-164-16,-3-2-960 0</inkml:trace>
  <inkml:trace contextRef="#ctx0" brushRef="#br1" timeOffset="-87870.49">10393 12768 743 0,'0'0'243'15,"0"0"-194"-15,0 0 33 16,0 0 115-16,0 0-65 16,27 123 20-16,-6-38-62 15,10 43-1-15,6 22-1 16,-1 14-31-16,-3 0 21 15,-11-16-38-15,-2-14-30 16,-7-16 33-16,-4-19-43 16,-5-26 25-16,-1-18 11 15,-1-18-22-15,-1-8 45 0,2 1-32 16,-1-2-21-16,1 0 13 16,2-12-19-16,-2-5-1 15,-3-11-27-15,0 0-102 16,0-6-258-16</inkml:trace>
  <inkml:trace contextRef="#ctx0" brushRef="#br1" timeOffset="-86406.74">4331 13366 527 0,'0'0'121'0,"0"0"-92"15,0 0 73-15,0 0-31 16,91 9 147-16,-54-5 12 16,4-4-93-16,5 0-50 15,0 0 13-15,5 0-46 0,1 0 16 16,-1-2-30-16,-2 0-39 16,5 2 20-16,-5 0-21 15,2 0 1-15,2 5 13 16,4 2-13-16,1-2-1 15,8 3 0-15,-2-3 12 16,2 1 2-16,-2-1-8 16,-3-2 9-16,5-1 20 15,-4 0-22-15,1 0 6 16,4-2-17-16,-6 1 14 16,5 1-10-16,-5-2-6 15,0 0 0-15,-1 0 20 16,-1 0-9-16,1 0-11 15,-2 0 0-15,3 0 13 0,3-3-3 16,2-3 1-16,3 3 9 16,1-5 29-16,-2 2-48 15,0 0-1-15,0-1 0 16,2-2 8-16,0 1-3 16,4-1-4-16,0-1 0 15,2 1 13-15,3 1-6 16,9-2-8-16,14 1 0 15,14 0-2-15,2 1 1 16,-9 1 1-16,-8-1 0 16,-16 3 9-16,-1-2-8 15,-1 0-1-15,1-4 0 0,-1 0 1 16,-1 1-1 0,-9-3 1-16,-12 2-1 0,10 0 10 15,9-3-3 1,11-3-7-16,11-1 0 0,-22 3-5 15,-20 6 5-15,-14 1 0 16,-1 2 0-16,6 0 6 16,7-1-6-16,9-2 0 15,3 1 0-15,-3-1-1 16,-1 3 1-16,-1-4 0 16,1 1 0-16,-3 0 5 15,-2-1-5-15,3-2 0 16,-3 2 0-16,0 0 0 15,-4 0-2-15,3 3 2 16,-2-2 0-16,0 1 2 0,-3-1-1 16,-1 0-1-16,-5 3 0 15,-1-2 1-15,-2 2-1 16,-4 1 0-16,0-1 0 16,1 2 18-16,-6 2-11 15,3-1-7-15,-5-1 0 16,-4 3 1-16,-6-1 1 15,-5 2-1-15,-5-1 6 16,-5 1 15-16,-6-1-21 16,-1 1-1-16,-1 0 0 15,-2-2 9-15,0 2-5 16,0-5-4-16,-5-1-23 0,-5-1-198 0</inkml:trace>
  <inkml:trace contextRef="#ctx0" brushRef="#br1" timeOffset="-77208.38">16429 7168 995 0,'0'0'307'15,"0"0"-161"-15,0 0 10 16,0 0 19-16,0 0-45 16,0 0-20-16,-6-5-31 15,6 5-45-15,0-2 22 16,0 2-24-16,0 0-6 15,0 0 3-15,0 0-28 16,0 0-1-16,0 0 0 16,0 0-19-16,8 0 18 15,7 4 1-15,4 1 0 16,5-1 12-16,3-1-12 0,1-2 0 16,1-1 0-1,0 0 1-15,0 0-1 0,-3 0 0 16,-4-3 1-16,-5-1 8 15,-3 1-9-15,-5 1 0 16,-5 1 0-16,-2 1 2 16,-2 0 1-16,0 0-1 15,0 0 5-15,-5 0 1 16,-13 0-8-16,-4 0 0 16,-7 3 0-16,-6 3-3 15,1 1 3-15,-1-3 0 16,5 1 1-16,4-5 13 15,2 0-14-15,7 0 0 16,3 0 0-16,4 0 0 0,4 0 3 16,3 0-3-16,3 0 1 15,0 0 4-15,0 0-5 16,0 0-2-16,0 0 2 16,0 0-26-16,0 0 25 15,2 0-10-15,10 0 11 16,7 5 2-16,5 0-2 15,1 2 0-15,3-4 0 16,0 2 2-16,-1-2-2 16,-2-2 0-16,-3-1 1 15,-7 1 5-15,-2 0-6 16,-5-1 0-16,-5 3 0 16,-1-3 1-16,-2 0-1 0,0 0 7 15,0 0-1-15,-14 3 2 16,-5-2-7-16,-4 0-1 15,-1 0 0-15,-3-1 3 16,2 0-3-16,1 0 0 16,2 0 0-16,5 0 11 15,4 0-10-15,4 0-1 16,5 0 0-16,1 0-2 16,3 0 2-16,0 0 0 15,0 0 0-15,0 0-2 16,0 0-17-16,0 0 12 0,12 0 5 15,8 0-2 1,6 0 4-16,2 0 0 0,3-1 0 16,1-4 18-16,-1-3-11 15,-4 2-7-15,-6-1 0 16,-3 3 6-16,-6 1-6 16,-6 0 0-16,-2 3 0 15,-2 0 6-15,-2 0 0 16,0 0-6-16,0 0 0 15,0-1-43-15,7-9-41 16,1 2-275-16,5-5-1308 0</inkml:trace>
  <inkml:trace contextRef="#ctx0" brushRef="#br1" timeOffset="-76193.25">17502 7195 819 0,'0'0'279'0,"0"0"-130"15,0 0-30-15,0 0-17 16,0 0-22-16,0-86 13 15,0 61 12-15,0-5-61 16,0-1-2-16,-3-3-22 16,2-2-19-16,-1 0 24 15,0 1-25-15,-1-1 0 16,0 5 1-16,0 2 8 16,-1 6-9-16,1 3 0 0,0 6 1 15,0 6 4 1,0 3-5-16,3 2 0 15,0 3 0-15,0 0-12 0,0 7 11 16,0 13-8-16,0 10 9 16,7 14-2-16,8 22 2 15,8 21 0-15,0 20 0 16,-3-10 3-16,-5-19-3 16,-9-28 0-16,-2-17 2 15,-1-1 2-15,2 1-3 16,-1-3-1-16,-2-11 0 15,-1-7 3-15,-1-4-3 16,2-7 0-16,1-1-27 16,0-6-210-16,0-5-481 0</inkml:trace>
  <inkml:trace contextRef="#ctx0" brushRef="#br1" timeOffset="-75884.58">17855 7352 1114 0,'0'0'174'16,"0"0"-74"-16,0 0-22 16,0 0-36-16,0 0 70 15,0 0-1-15,0 0-36 16,5 11-26-16,-5-24-49 0,0 1 19 15,0-1 0-15,0 6 28 16,-2 2 42-16,-1 5-56 16,0 0-10-16,0 5-23 15,-1 10 8-15,1 5-8 16,1 1 0-16,2-5-10 16,6-3-31-16,8-8-253 15,2-5-363-15</inkml:trace>
  <inkml:trace contextRef="#ctx0" brushRef="#br1" timeOffset="-75368.61">18294 6704 1200 0,'0'0'186'16,"0"0"-140"-16,0 0 34 16,0 0-46-16,0 0 34 15,0 0 18-15,0 0-83 0,-67 0 20 16,58 20-22-1,1 5 0-15,2 6 11 0,5 7-12 16,1 2 0-16,7 2 0 16,17-4 3-16,6-6-3 15,7-10 0-15,4-11 0 16,2-11 8-16,-1 0-8 16,0-19 0-16,-4-8 1 15,-7-8 12-15,-5-2 0 16,-13-3 15-16,-11 0 26 15,-2 5 78-15,-12 2-50 16,-14 4-13-16,-5 5-19 16,-5 8-38-16,-5 8 35 15,-1 8-29-15,-3 0-16 16,5 22 14-16,2 11-16 0,7 6-7 16,7 6-5-1,11 0-74-15,13 11-93 0,0-11-223 16,4-11-645-16</inkml:trace>
  <inkml:trace contextRef="#ctx0" brushRef="#br1" timeOffset="-74985.89">18346 7018 1113 0,'0'0'231'16,"0"0"-138"-16,-33 85 9 15,27-39-32-15,6 7 40 16,0 1-26-16,16-2-58 16,10-7 11-16,10-9-24 0,3-12-13 15,4-10 31-15,2-10-28 16,0-4 13-16,-4-7 16 16,-7-17-31-16,-5-5 37 15,-13-4 4-15,-7-6-7 16,-9 0 27-16,-3 0-16 15,-15 3 10-15,-9 4-6 16,-4 2-44-16,-5 7 51 16,-5 7-29-16,-1 6 4 15,0 7-2-15,0 3-30 0,5 14 0 16,4 13 0 0,3 7-31-16,8 8 31 0,10 0-43 15,9 0-32 1,13 4-27-16,16-11-154 15,5-10-493-15</inkml:trace>
  <inkml:trace contextRef="#ctx0" brushRef="#br1" timeOffset="-74534.99">18973 6794 1302 0,'0'0'215'16,"0"0"-178"-16,0 0-3 16,0 0-27-16,-51 76 28 15,51-51 60-15,0 5-32 16,9 1-17-16,9-3-34 15,6-4-3-15,4-4 3 16,5-8-2-16,0-7-4 16,-1-5 18-16,0-3-23 15,-2-14 14-15,-7-6 19 16,-5-4-19-16,-7-4 41 16,-7-1-19-16,-4 3-4 0,0 2 39 15,-18 3-38-15,-6 0-3 16,-7 7-7-16,-6 5-23 15,-2 7 27-15,0 5-19 16,2 3-1-16,0 14-13 16,5 9 5-16,8 3-9 15,5 7-42-15,13 13-112 16,4-9-221-16,2-6-795 0</inkml:trace>
  <inkml:trace contextRef="#ctx0" brushRef="#br1" timeOffset="-74152.01">19020 7110 1341 0,'0'0'188'0,"0"0"-19"0,-30 103-69 15,29-58-12-15,1-1 4 16,12-4-59-16,13-7 3 15,9-2-27-15,7-10-9 16,3-11 18-16,3-6-15 16,0-4-3-16,-2-12 0 15,-3-10 7-15,-9-7-1 16,-8-4 3-16,-11-1 7 16,-11-5 37-16,-3 3-26 15,-8-1 14-15,-16 4 1 0,-4 6-32 16,-6 5 34-16,-5 5-17 15,-3 9-12-15,-1 8-2 16,1 0-13-16,3 12-1 16,8 13-5-16,6 3-27 15,8 5 5-15,10 1-62 16,7 9-66-16,10-8-206 16,9-12-505-16</inkml:trace>
  <inkml:trace contextRef="#ctx0" brushRef="#br1" timeOffset="-73762.13">19708 7053 1542 0,'0'0'182'0,"0"0"-112"16,0 0-50-16,-20-100 73 15,9 63 40-15,0-4-69 16,-1 4-21-16,5-2-21 16,1 0-16-16,1 4 13 15,2 4-11-15,0 5-1 16,2 10 22-16,-1 4-28 16,2 10 13-16,0 2-14 15,0 22-14-15,0 28 14 16,14 28 0-16,5 33 1 15,4 8 24-15,-1-5-24 0,-3-28 28 16,-8-32-13-16,-4-15-8 16,0-10 20-16,1 1-18 15,-2 0-9-15,0 1 11 16,-1-10-12-16,-1-7 0 16,0-10-48-16,-1-4-139 15,-1 0-659-15</inkml:trace>
  <inkml:trace contextRef="#ctx0" brushRef="#br1" timeOffset="-71972.79">20255 7081 933 0,'0'0'206'16,"0"0"-127"-16,0 0-45 16,0 0 3-16,0 0 79 15,0 0-32-15,0 0-21 0,65-53-12 16,-39 73 17 0,4 11 14-16,0 10-26 0,0 5-14 15,-6 6 8-15,-8-5-28 16,-6-4 17-16,-5-6-2 15,-4-11-27-15,-1-8 28 16,0-10-20-16,0-5-4 16,0-3 38-16,-4-5-34 15,-2-16-7-15,0-8-11 16,-1-10-28-16,4-9 21 16,3 0-39-16,0-2-20 15,3 7 47-15,11 11-10 16,5 9 21-16,3 14 7 15,2 9-16-15,1 1 15 16,0 27 2-16,-2 10 0 0,1 3 24 16,-5 5-10-1,-4-3 15-15,-3-8 1 0,-6-7-29 16,-3-9 27-16,-3-8-21 16,1-9-6-16,-1-2 26 15,0-5-27-15,3-19 16 16,2-10-16-16,2-10-40 15,3-7-7-15,0-2-41 16,-1 5-89-16,2 7 52 16,3 14 59-16,1 15 49 15,0 12 8-15,-1 15 9 16,2 23 0-16,-3 10 42 0,-1 6 33 16,0 0 21-16,0-7-30 15,0-10-9-15,1-12-3 16,1-10-44-16,2-11 18 15,-1-4-13-15,4-11 1 16,1-16 2-16,1-11-18 16,-2-5-30-16,-3-4-55 15,-4 2-55-15,-3 6 27 16,-3 11 41-16,-1 14 34 16,-1 14 26-16,2 10-36 15,0 24 42-15,3 10 6 16,3 4 12-16,3-2 24 15,4-7-14-15,2-9 4 16,3-13 27-16,1-8-29 16,1-9 11-16,-3-4-13 0,2-16-22 15,-3-7 22-15,-4-4-21 16,-5-3-1-16,-8 0-1 16,-5 2-59-16,-2 1 33 15,-19 1 11-15,-9 2 4 16,-8 8 11-16,-1 4 1 15,0 12 0-15,5 4 16 16,5 11-16-16,7 15 0 16,7 8-1-16,11 5 2 15,4 4 26-15,11-3-8 16,16-5-7-16,8-8-2 16,5-10-1-16,2-10-9 15,1-7 0-15,-3-8 1 16,-1-20 12-16,-3-8-12 15,-5-10-1-15,-8-8 24 0,-4-2-23 16,-11-15 8-16,-8 7-1 16,0-3-7-16,-11 3 22 15,-8 16-22-15,1 5 0 16,3 14 25-16,4 20 20 16,5 9 2-16,1 32-48 15,5 37 1-15,0 30 1 16,10 10-1-16,8-17 6 15,3-25 8-15,-4-29-14 16,2-7-1-16,4-3 0 0,9-1 1 16,4-7 5-16,3-14-5 15,-1-6 0 1,-4-13 20-16,-2-16-15 0,-7-8-5 16,-7-7-1-16,-5-2 1 15,-8-2 0-15,-5 5-1 16,0 7-9-16,0 11 8 15,-6 11-27-15,0 14 28 16,-1 3-8-16,0 27-6 16,3 14 14-16,2 7 0 15,2 1 18-15,2-1-6 16,10-6-11-16,6-12-1 16,-1-7 0-16,2-11 1 15,0-8-1-15,-1-7 1 16,1-7 0-16,0-17 13 0,1-9-12 15,2-9-2-15,2-5 0 16,3 0 1-16,1 6-7 16,4 9 6-16,0 15 0 15,0 14 2-15,-2 3 9 16,-5 25 6-16,-7 11 25 16,-6 5 11-16,-9 5 19 15,-3 1-42-15,-5-4-17 16,-12-2-13-16,-9-2-4 15,4-13-89-15,5-10-506 0</inkml:trace>
  <inkml:trace contextRef="#ctx0" brushRef="#br1" timeOffset="-71117.78">22513 6656 1528 0,'0'0'184'15,"0"0"-184"-15,0 0-16 16,0 0 16-16,14 113 81 16,2-23 36-16,5 30-45 15,3 8-17-15,-5-22 16 16,-5-28-70-16,-6-34 9 0,0-12-10 16,-2 1-13-16,0-4 13 15,0-4-160-15,-3-9-215 16,-1-11-391-16</inkml:trace>
  <inkml:trace contextRef="#ctx0" brushRef="#br1" timeOffset="-70876.51">22363 6797 1674 0,'0'0'239'0,"0"0"-184"15,0 0-48-15,0 0 6 16,104-40 40 0,-55 32 11-16,4-1-37 0,5-1 7 15,0 3-33-15,-3-1-1 16,-4 3 0-16,-9 2-15 16,-11 1 8-16,-9 2-86 15,-11 0-224-15,-9 0-411 0</inkml:trace>
  <inkml:trace contextRef="#ctx0" brushRef="#br1" timeOffset="-70689.66">22379 7011 1520 0,'0'0'388'15,"0"0"-259"-15,0 0-116 16,91 0-3-16,-40-2 15 15,7-4-23-15,2-1 32 16,2 0-34-16,18-3 0 16,-15 3-87-16,-14 2-625 0</inkml:trace>
  <inkml:trace contextRef="#ctx0" brushRef="#br1" timeOffset="-70321.33">23101 7203 1401 0,'0'0'199'0,"0"0"-139"0,0 0-60 16,0 0 48-16,0 0 96 16,107 60-59-16,-77-60-16 15,2-14-60-15,-5-7 8 16,-2-4-17-16,-7 0 11 15,-11 0 0-15,-7 1-5 16,-1 1-6-16,-23 5 0 16,-7 4 8-16,-8 7-8 15,-3 5 0-15,-1 2 6 16,7 13-6-16,5 12 0 16,8 6-3-16,8 6 3 0,9 2 7 15,6 0 30 1,8-3-28-16,17-3 1 0,11-6-20 15,6-11 4-15,5-6-40 16,28-10-58-16,-14-8-215 16,-5-10-624-16</inkml:trace>
  <inkml:trace contextRef="#ctx0" brushRef="#br1" timeOffset="-69990.81">23948 6890 1605 0,'0'0'240'15,"0"0"-177"-15,0 0-15 16,97 2-47-16,-61-2 98 16,0 0-21-16,1 0-70 15,-1 0 24-15,-3 0-30 16,-3-2-1-16,-4 0 12 16,-3-1-13-16,-8 1-27 15,-3 1-52-15,-6 1-134 0,-6 0-97 16,0 0-395-16</inkml:trace>
  <inkml:trace contextRef="#ctx0" brushRef="#br1" timeOffset="-69721.27">23989 7122 147 0,'0'0'709'0,"0"0"-495"16,0 0 2-16,118-2 0 15,-69 2-5-15,0-3-57 16,2 3-25-16,-4 0-55 0,-5 0 3 16,-4 3-27-16,-7 0-43 15,-9 0 23-15,-8 0-30 16,-6 0 0-16,-8 4-2 15,0-2-186-15,-10 0-590 0</inkml:trace>
  <inkml:trace contextRef="#ctx0" brushRef="#br1" timeOffset="-60507.7">25261 6850 937 0,'0'0'266'15,"0"0"-166"-15,0 0-54 0,0 0 24 16,0 0 34-16,0 0-22 15,-24-1-34-15,20 1-28 16,-2 1-18-16,-2 14 13 16,-2 3-14-16,1 8-1 15,1 6 35-15,4 6-29 16,2 3 10-16,2 4-16 16,5 3 7-16,13 0-2 15,4-2-4-15,7-3 4 16,2-8 12-16,2-9-16 15,1-5 5-15,2-11-6 0,-4-9 9 16,1-1 8 0,-1-11 27-16,-4-13 24 0,-4-10-4 15,-2-7-52-15,-4-5 3 16,-6-4-1-16,-6-1-8 16,-6 2 11-16,0-1-11 15,-7 1-5-15,-14 3 12 16,-5 4-12-16,-2 4-1 15,-3 5 2-15,-1 4 8 16,1 7-1-16,0 7 3 16,1 6-12-16,1 9 12 15,3 0-12-15,0 14 0 16,6 11-1-16,3 9-28 16,7 9 28-16,10 29-107 15,3-7-132-15,12-7-100 0</inkml:trace>
  <inkml:trace contextRef="#ctx0" brushRef="#br1" timeOffset="-60168.72">25974 7417 1207 0,'0'0'158'15,"0"0"-109"-15,0 0-31 0,0 0-5 16,0 0 161-16,0 0-9 16,0 0-93-16,49-6-14 15,-40-7-22-15,-4 1 30 16,-4 4 11-16,-1 4-40 15,0 0 12-15,0 3-17 16,0 1-13-16,0 0-19 16,0 0-9-16,0 1-61 15,0 9-115-15,0-1-319 16,0-4-807-16</inkml:trace>
  <inkml:trace contextRef="#ctx0" brushRef="#br1" timeOffset="-59547.05">26472 6702 970 0,'0'0'239'16,"0"0"-173"-16,0 0 18 0,0 0-13 16,-9 72 15-1,15-49-15-15,13 0-44 0,6-2 12 16,3-4-17-16,3-7 19 15,-1-6 89-15,1-4-63 16,-2-2 12-16,-5-13-32 16,-4-6-36-16,-5-5 29 15,-6-2-15-15,-7-2-7 16,-2 3 32-16,0-2-50 16,-15 3 20-16,-6 4-14 15,-3 2 6-15,-6 6 6 16,-4 4-18-16,-3 7 0 15,2 3 0-15,6 0 0 16,3 18-9-16,8 5-12 16,5 10-59-16,8 7-32 15,5 21-124-15,14-11-44 16,2-6-349-16</inkml:trace>
  <inkml:trace contextRef="#ctx0" brushRef="#br1" timeOffset="-59135.18">26632 6883 1091 0,'0'0'146'0,"0"0"-98"15,0 0 85-15,-79 94-18 0,67-50 10 16,9 9-20-1,3 2-77-15,13-1-13 0,15-2-15 16,8-12 8-16,5-7-3 16,5-10-5-16,0-11 6 15,-1-8 9-15,-5-4-9 16,-4-2 26-16,-6-15 34 16,-5-9-27-16,-7-6 24 15,-6-5-29-15,-7-4-18 16,-5-2 25-16,-4-2-40 15,-16 5 8-15,-7 1 9 16,-4 10-17-16,-5 7 41 16,-3 10-32-16,-2 11-10 15,0 1 6-15,4 17-6 16,5 9 0-16,5 8-6 0,12 5-46 16,15 13-27-16,0-6-186 15,12-9-452-15</inkml:trace>
  <inkml:trace contextRef="#ctx0" brushRef="#br1" timeOffset="-58697.55">27154 6892 1497 0,'0'0'252'0,"0"0"-223"0,0 0 0 16,0 0-20-16,-67 102 3 16,62-56 40-16,5 9-43 15,5 3 13-15,17-1-16 16,9-7 4-16,8-8-7 16,7-11-2-16,2-11 14 15,3-10 29-15,-2-10-9 16,-7-3 35-16,-5-19-5 15,-7-11-53-15,-5-9 28 16,-7-8-21-16,-7-2-10 16,-10-2 31-16,-1 4-21 15,-7 1 15-15,-17 3 7 16,-7 3-32-16,-7 4 21 16,-8 8-24-16,-5 3-6 0,-4 10 12 15,-2 9-12-15,4 9-1 16,3 0-11-16,6 20-47 15,8 7 4-15,9 7-65 16,15 16-69-16,6-5-127 16,6-9-518-16</inkml:trace>
  <inkml:trace contextRef="#ctx0" brushRef="#br1" timeOffset="-58412.49">27755 6696 1513 0,'0'0'287'16,"0"0"-249"-16,0 0-16 15,0 0-6-15,0 0 59 16,110-3 5-16,-68 0-66 16,3 1-1-16,-5 1-13 15,-7 1-25-15,-9 0-36 16,-11 0-241-16,-9 0-513 0</inkml:trace>
  <inkml:trace contextRef="#ctx0" brushRef="#br1" timeOffset="-58038.15">27809 6733 456 0,'0'0'879'0,"0"0"-769"16,0 0-63-16,-100 61 1 15,80-41 3-15,8 0-15 16,8-2-18-16,4-1-1 16,0-1-15-16,16-2-2 15,10-4 0-15,5-2 10 16,6-4-22-16,6-4 12 15,4 0-44-15,0 0 34 0,1 0-10 16,0 0 19 0,-5 7 1-16,-3 7-7 0,-7 6 7 15,-4 7 10-15,-8 5 10 16,-8 4 43-16,-7 3-12 16,-6 1 16-16,-2-2-20 15,-21 0-30-15,-7-4 36 16,-8-3-29-16,-4-6-10 15,1-8 27-15,-1-8-29 16,5-6 23-16,1-3-14 16,6-12-20-16,6-8 19 15,8-4-20-15,15-11-65 16,1 7-137-16,3 3-403 0</inkml:trace>
  <inkml:trace contextRef="#ctx0" brushRef="#br1" timeOffset="-56580.4">28449 6838 1166 0,'0'0'227'0,"0"0"-184"16,0 0-42-16,0 0 25 15,0 0 22-15,7 83 35 16,0-43 12-16,-1 5-34 16,2 0 9-16,-2-1-38 15,1-7-20-15,-2-8 6 0,-2-9-17 16,-2-8-1-16,-1-6 0 16,0-6 1-16,0 0 21 15,0-7 16-15,0-14-11 16,0-7-11-16,0-11-10 15,2-4-6-15,5-5 0 16,2-3-41-16,6 6-3 16,-1 10-22-16,3 11 13 15,1 15 37-15,-3 9-12 16,1 9 14-16,0 21 13 16,-2 9 1-16,-2 9 59 0,2 1 5 15,-1 1-19 1,-1-9-1-16,1-3-44 0,-2-12 6 15,0-7-6-15,-3-10 1 16,0-9 2-16,-1 0-2 16,3-17 20-16,3-13-21 15,0-10-8-15,2-6-34 16,-3-7-8-16,1-1-50 16,-4 4-54-16,0 8-26 15,0 17 91-15,-3 17 82 16,-4 8-50-16,-2 24 57 15,0 14 84-15,0 8-8 16,0 1-12-16,4-4-6 16,10-5 25-16,8-13-28 15,5-8-42-15,4-14 6 0,2-3 1 16,3-13-19-16,-2-12 9 16,-2-7-10-16,-6-7-56 15,-5 0 12-15,-9 0-37 16,-5 5 26-16,-4 10-40 15,-3 12-11-15,0 12 73 16,0 9 7-16,-8 22 26 16,2 7 68-16,3 2-30 15,3-3-1-15,1-5-10 16,17-8-26-16,2-12 17 16,5-9-17-16,0-3 14 15,-1-11 15-15,-3-13-30 16,-6-8 2-16,-8-6-2 0,-7-5-46 15,0-6-25-15,-13-4-30 16,-20-19-89-16,-1 13-103 16,5 15-509-16,4 17 802 15,14 27 476-15,0 17-287 16,-3 14-55-16,1 13 5 16,4 10 50-16,9 5-27 15,0-1-89-15,19-5-38 16,11-12-15-16,4-7-5 15,5-11 22-15,0-12-3 16,1-11 11-16,-4-1 23 16,-2-23-7-16,-2-7-18 0,-7-11-26 15,-5-8-16 1,-7-18 27-16,-10-21-27 0,-3-17 0 16,-3 10-1-16,-8 22-52 15,3 30 12-15,4 27 32 16,1 7 5-16,-3 10-12 15,-3 1 9-15,-7 41 6 16,0 30 8-16,4 28 9 16,6 10 14-16,6-16-1 15,0-24-29-15,12-30 17 16,4-5-18-16,8-3 2 16,2-1 20-16,3-1-22 15,1-16 21-15,-3-12-2 16,0-2 11-16,-3-21 25 0,-2-10-38 15,-4-9-8-15,-3-5 7 16,-6-1-9-16,-3 4-5 16,-2 10-2-16,-4 13 0 15,0 14-15-15,0 5 9 16,0 24 6-16,-7 12-13 16,2 5 19-16,4 0-6 15,1-4 0-15,4-8 2 16,14-7 9-16,2-6-10 15,5-10 1-15,3-6 20 16,5 0-16-16,1-17 1 16,5-6-7-16,0-2 1 15,-5 0-1-15,-2 3 0 16,-9 10 0-16,-8 10 0 0,-6 2-3 16,-9 18 3-16,0 14 34 15,-16 5 5-15,-8 2 7 16,-4 3-38-16,4-5-7 15,1-5-1-15,9-8-3 16,6-6-117-16,8-13-446 0</inkml:trace>
  <inkml:trace contextRef="#ctx0" brushRef="#br1" timeOffset="-56332">30259 6547 1650 0,'0'0'359'15,"0"0"-271"-15,0 0-88 16,0 0-5-16,0 0 5 16,0 107 0-16,0-48 6 15,0 5 1-15,2 0-7 16,4 1 0-16,0-7 0 15,0-8-9-15,1-5-54 16,-1-15-228-16,-3-15-252 0</inkml:trace>
  <inkml:trace contextRef="#ctx0" brushRef="#br1" timeOffset="-56135.61">30220 6452 58 0,'0'0'1694'0,"0"0"-1457"16,0 0-195-16,84-18-26 15,-44 16-16-15,4 0 16 16,-1 2-16-16,2 0 0 16,5 2-26-16,-11 6-100 15,-12-3-394-15</inkml:trace>
  <inkml:trace contextRef="#ctx0" brushRef="#br1" timeOffset="-55949.07">30070 6713 1275 0,'0'0'238'0,"0"0"-161"16,0 0-65-16,107 2 123 15,-58-2-76-15,4 0-47 16,18-5-12-16,-11-2-129 16,-14-3-668-16</inkml:trace>
  <inkml:trace contextRef="#ctx0" brushRef="#br1" timeOffset="-55581.86">30461 6916 479 0,'0'0'302'0,"0"0"-217"16,0 0-33-16,0 0 120 15,106 20-6-15,-74-23-50 16,3-11-66-16,-2-5-4 16,-4-1-36-16,-5-1 54 15,-6 3 34-15,-10-1-38 16,-8 5 34-16,0 3-18 15,-15 4-52-15,-12 7-2 16,-7 0-22-16,-4 17-6 16,-2 11 5-16,4 9 2 0,2 8 2 15,13 3 3-15,9 4 1 16,12-2 77-16,12-4-7 16,22-6-24-16,10-8-28 15,8-7-13-15,1-7 4 16,1-8-6-16,-3-10-9 15,-3 0-2-15,-4-25-66 16,-11 0-189-16,-12-3-1013 0</inkml:trace>
  <inkml:trace contextRef="#ctx0" brushRef="#br1" timeOffset="-54763.93">24900 6215 682 0,'0'0'254'0,"0"0"-70"16,0 0-38-16,0 0-21 15,0 0-53-15,0 0 2 0,-27 121 59 16,27-21-19-16,18 49 1 16,10 29-46-16,2 12-20 15,-3-7 0-15,-6-28-48 16,-2-18-1-16,1-23 0 15,-5-29 10-15,-2-26-10 16,-4-18 0-16,-1-8 0 16,-1-1 12-16,0 0-12 15,1-6 0-15,-4-9 0 16,-1-10-17-16,1-7-22 16,-3-28-100-16,1-8-209 15,-2-9-790-15</inkml:trace>
  <inkml:trace contextRef="#ctx0" brushRef="#br1" timeOffset="-53021.93">24784 6257 916 0,'0'0'216'0,"0"0"-166"16,0 0-7-16,0 0 31 16,0 0 17-16,0 0 15 0,0 0-69 15,98-28 9-15,-59 24 24 16,6-1-16-16,10 0 26 15,5-2-43-15,5 2-17 16,7 0 11-16,14-2-25 16,20-3-5-16,26-5-1 15,9 0 6-15,4-4 6 16,-8 0 5-16,-10 2-5 16,-2 0 15-16,-4 3-17 15,-3-3-7-15,-2 2-3 16,-1 0 7-16,0 0-1 15,0 0-5-15,2 0 5 0,7-2 7 16,8-2-3-16,6 2-10 16,6 0 26-1,5 0-25-15,4 3 29 0,3 3-24 16,0 0-6-16,-7 3 13 16,-1 4-13-16,-6-2 0 15,-6 2 0-15,-3 1-2 16,0-1 2-16,0 1 0 15,-5 1 0-15,-4-1 7 16,-8 1-6-16,-8-1-1 16,-8 1 0-16,-9 1-4 15,-8-2 3-15,-10 2 1 16,-15-1 0-16,-10-1 3 0,0-1-2 16,6 0-1-16,3-2 0 15,2 1-13 1,-7-1 3-16,-6 1 7 0,-8 1 3 15,-8 0-1-15,-7 1-17 16,-8 1 17-16,-5 2 1 16,-5-1-9-16,-5 1 8 15,0 0 1-15,0 0 0 16,2 0-2-16,1 0 2 16,1 0-1-16,4 0 0 15,1-2-22-15,3 2 21 16,-2 0-15-16,-1 0 14 15,0 0-9-15,-5 0-1 0,1 0 6 16,0 0 5 0,-1 0-5-16,3 3 6 0,1-1 1 15,-1 0 0-15,1 1 4 16,0 2-3-16,0-2-2 16,1 4 1-16,0 3-7 15,1 1 0-15,-2 1 7 16,0 1 0-16,0-1 3 15,-2 0-3-15,0 0 0 16,2 0 0-16,0 0-5 16,2 1 4-16,-1 4 1 15,0 3 0-15,1 5 5 16,-1 6-4-16,0 4-1 16,1 6 0-16,1 6 0 15,1 6 0-15,1 13 6 0,2 21-5 16,6 22 24-16,1 8-19 15,3-5-4-15,0-9-2 16,-2-11 1-16,0-7 1 16,-6 2-2-16,-3-1 0 15,-3 0 42-15,-3-12-33 16,-3-16 8-16,-1-9-17 16,-1-9 8-16,2 10 0 15,-1 3-8-15,4 3 0 16,-1-5 15-16,-1-7-9 15,2-8-6-15,-2-5 0 16,1-9-3-16,-3-7 3 0,-2-4 0 16,-1-4 0-1,-1-5 3-15,0-1-3 0,0-1 0 16,0 0 0-16,0 0 0 16,0 0-1-16,0 0 1 15,0 0 0-15,0 0 3 16,0 2-2-16,-3 2-1 15,-7 0 0-15,-2 3-10 16,-3-3 0-16,-6 2 10 16,-1 1 0-16,-5-3-6 15,-3 1-9-15,-4 3 14 16,-8-2 0-16,-7 2-11 16,-9 1 12-16,-6-2 0 15,-6 2 2-15,-6 0 8 16,-12 1-9-16,-14 2-1 0,-17-1 0 15,-10 1-8-15,1-2 7 16,-1 0 1-16,0-3 0 16,-10 1 0-16,-10-1 0 15,-8 0-6-15,-3 2-39 16,-5 2-16-16,2-4 61 16,0 3-16-16,2-1 16 15,-2 1-6-15,1-2 4 16,-3-2-14-16,-3 1-50 15,1 0-46-15,-3 1 86 16,-1 2 10-16,0 3 16 16,3 0-1-16,8-1 2 15,8 1-1-15,9-3 0 0,12-2 1 16,10 0-1-16,9-3 0 16,10-4 0-16,8 1 20 15,19-2-19-15,15 0 31 16,16 0 6-16,9 0-15 15,-1 0 33-15,3 0-3 16,8 0 10-16,10 0 14 16,9 0-54-16,6 0-5 15,0 0-18-15,4 0 0 16,13 0-1-16,8 1 1 16,1 1-138-16,-6 0-470 0</inkml:trace>
  <inkml:trace contextRef="#ctx0" brushRef="#br1" timeOffset="-52427.37">27255 8194 798 0,'0'0'609'0,"0"0"-503"15,0 0-71-15,0 0 112 16,0 0-36-16,0 0-95 16,0 0 16-16,5 49 46 15,1-2-21-15,0 5 5 16,-1 1-61-16,2-4 5 15,-4-7-6-15,0-4 11 16,-3-8-13-16,1-7 2 16,1-6-140-16,2-10-131 15,1-5-355-15,0-2 57 0</inkml:trace>
  <inkml:trace contextRef="#ctx0" brushRef="#br1" timeOffset="-52217.73">27586 8135 1273 0,'0'0'203'15,"0"0"-139"-15,6 81 78 16,-3-23-33-16,2 4 8 16,0 5-29-16,3-5-40 15,3-6-14-15,-1-3-34 16,2-9 0-16,-4-8-10 0,-7-4-182 15,-1-11-201-15,0-9-780 16</inkml:trace>
  <inkml:trace contextRef="#ctx0" brushRef="#br1" timeOffset="-52014.76">27216 8550 1437 0,'0'0'351'0,"0"0"-267"16,0 0-73-16,0 0 11 16,0 0-14-16,0 0 4 15,117 73-3-15,-71-57 6 16,5-4-11-16,0-2-4 16,11-10-106-16,-10 0-197 0,-11-1-862 0</inkml:trace>
  <inkml:trace contextRef="#ctx0" brushRef="#br1" timeOffset="-51842.73">27813 8459 1527 0,'0'0'306'0,"0"0"-223"16,-55 88-34-16,25-42-48 15,-1 4 26-15,1 0-7 16,3-2-11-16,0-1-18 15,-11 8 6-15,6-12-275 16,1-10-551-16</inkml:trace>
  <inkml:trace contextRef="#ctx0" brushRef="#br1" timeOffset="-51174.6">26396 9305 1313 0,'0'0'375'0,"0"0"-255"16,0 0-44-16,0 0-7 16,0 0 22-16,0 0-31 15,0 0-59-15,-83-29 29 16,50 29-26-16,-7 0-2 15,-4 17 1-15,-3 4-2 16,-1 4-1-16,3 4 0 16,8 2-4-16,7-4 3 0,9 2 1 15,12-6 0 1,9 0-1-16,2-6-6 0,24-4 1 16,13-5 5-16,10-3-1 15,7-3 1-15,2 1 1 16,-2 2 0-16,-5 5 1 15,-5 7-1-15,-7 4 0 16,-7 4 0-16,-9 4-4 16,-9 0 3-16,-7-2 1 15,-7 1 0-15,-1-1 11 16,-22-3-10-16,-10 0-1 16,-8-7 0-16,-10-5 2 15,-6-7-1-15,-4-5 0 0,-2-2-1 16,4-18 15-1,4-4-14-15,10-3-2 0,12-2 1 16,14 3-43-16,14 2 11 16,5 4-75-16,30-1-146 15,6 6-135-15,1 3-370 0</inkml:trace>
  <inkml:trace contextRef="#ctx0" brushRef="#br1" timeOffset="-50977.65">26676 9515 1313 0,'0'0'151'16,"0"0"-97"-16,10 99 65 0,-6-57-18 16,1-5 9-16,2-6-58 15,0-8-34-15,1-5-18 16,1-16-7-16,1-2-201 15,-5-1-412-15</inkml:trace>
  <inkml:trace contextRef="#ctx0" brushRef="#br1" timeOffset="-50813.67">26547 9182 1781 0,'0'0'296'0,"0"0"-293"15,0 0-3-15,0 0-72 16,0 0 15-16,0 0 23 16,0 0-205-16,65 46-712 0</inkml:trace>
  <inkml:trace contextRef="#ctx0" brushRef="#br1" timeOffset="-50318.84">26935 9426 1154 0,'0'0'174'0,"0"0"-123"15,0 0-40-15,0 0 53 16,0 0 4-16,0 0-21 15,92 80 39-15,-71-37-10 16,-2 3-8-16,-2 2 10 16,-4-2-33-16,-5-4-11 15,-2-7-31-15,-5-8 6 16,1-7 2-16,-2-11-11 16,0-7 0-16,0-2 19 15,0-14-19-15,0-13-28 16,-5-9-57-16,1-9 2 0,-1-6-22 15,4-7-51-15,1 0-95 16,0 1 70-16,6 7 145 16,13 10 36-16,4 8 36 15,2 12-17-15,3 11 62 16,-1 9 45-16,1 4-13 16,-1 21 3-16,1 11 22 15,-1 10-5-15,-3 5-39 16,-1-1-47-16,-6-2 27 15,-5-4-66-15,-2-7-2 16,-5-8-6-16,0-7-34 16,-2-6-175-16,0-11-572 0</inkml:trace>
  <inkml:trace contextRef="#ctx0" brushRef="#br1" timeOffset="-49320.43">27719 9419 646 0,'0'0'950'0,"0"0"-867"16,0 0-66-16,0 0 8 16,-6 89 41-16,6-50 58 15,0 4-42-15,8 1-40 0,8-1 1 16,-1-4-42-1,1-6-1-15,-4-10 0 0,-4-6 7 16,-1-7-7-16,-5-8 0 16,-2-2 0-16,0-7 13 15,-2-15-13-15,-8-7-21 16,-2-10 6-16,0-9-17 16,-1-6 30-16,3-2-76 15,7-1-32-15,3 6 21 16,0 7 7-16,13 13 57 15,4 12 24-15,3 14-15 16,4 5 15-16,1 8 2 16,5 13 22-16,3 5 72 15,4 0-47-15,3-3 12 16,-1-5 17-16,0-7-58 0,-2-5 16 16,-5-6-26-16,-4 0-8 15,-6-11 21-15,-6-8-22 16,-7-3-1-16,-6-4-27 15,-3-1-11-15,0 3 38 16,-13 1-15-16,-5 4 16 16,0 9-2-16,-1 7 2 15,-1 3 0-15,0 19 0 16,2 14-5-16,0 9 5 16,4 8 6-16,4 3 30 15,9 2 33-15,1-3-44 16,7-6 7-16,12-5-16 15,8-12-8-15,5-8 8 16,2-10-11-16,6-10-4 16,-3-1 12-16,2-18-13 0,-3-12-15 15,-3-6-23-15,-5-8-71 16,-4-4 27-16,-5-1-47 16,-7 3 39-16,-4 12 78 15,-4 8-10-15,-4 15 22 16,0 11 0-16,0 11 0 15,0 20 11-15,0 11 61 16,0 4-6-16,0 2 8 16,12-5-43-16,9-6 1 15,3-9-21-15,4-9-1 16,4-10 12-16,-2-9-6 16,-1 0 3-16,0-20 17 0,-7-9-28 15,-3-9-8-15,-7-4 0 16,-6-2-22-16,-6-1 21 15,0 2 1-15,-9 4 0 16,-10 5 10-16,-6 5-1 16,-7 7-6-16,-5 7-3 15,-5 10-5-15,-2 5-3 16,3 5 8-16,4 17 0 16,7 6 0-16,8 5-2 15,8 4 2-15,7 0 0 16,7 2-5-16,8 0 5 15,19-3 0-15,12-4 0 16,9-6-6-16,31-11-80 0,-12-5-213 16,-7-10-649-16</inkml:trace>
  <inkml:trace contextRef="#ctx0" brushRef="#br1" timeOffset="-49057.72">29070 9281 1585 0,'0'0'298'0,"0"0"-222"16,0 0-47-16,0 0-29 15,0 0 82-15,-89 60-46 16,67-21-25-16,2 4 23 16,8 6-33-16,6-1 17 0,6 0 3 15,0-2-20 1,18-7 22-16,8-5-22 0,8-10 1 15,5-7 14-15,4-10-16 16,0-7-9-16,3-6-67 16,14-36-130-16,-13 1-316 15,-7-3-677-15</inkml:trace>
  <inkml:trace contextRef="#ctx0" brushRef="#br1" timeOffset="-48809.61">29314 9241 1013 0,'0'0'188'16,"0"0"-140"-16,-37 76 92 15,28-35 0-15,2 6 34 0,7 3-23 16,0-2-76-16,8-2-12 16,11-5 1-16,7-7-49 15,5-7 29-15,5-7-28 16,3-6-9-16,4-10 7 15,-1-4-13-15,0 0-2 16,-1-15-25-16,-5-5-94 16,4-13-11-16,-8 5-134 15,-7-1-432-15</inkml:trace>
  <inkml:trace contextRef="#ctx0" brushRef="#br1" timeOffset="-48335.19">29727 9307 1213 0,'0'0'295'16,"0"0"-118"-16,-2 113 12 16,2-61-16-16,14-4-101 15,-1-4-37-15,5-10-31 16,-3-8 14-16,1-7-36 15,-4-8 7-15,2-11-123 0,-4 0-166 16,-2-3-523-16</inkml:trace>
  <inkml:trace contextRef="#ctx0" brushRef="#br1" timeOffset="-48160.94">29713 9137 1597 0,'0'0'377'0,"0"0"-263"16,0 0-89-16,0 0-9 15,0 0-32-15,0 0-6 0,0 0-338 16,29-2-507-16</inkml:trace>
  <inkml:trace contextRef="#ctx0" brushRef="#br1" timeOffset="-47083.23">30047 9201 1328 0,'0'0'324'0,"0"0"-230"16,-11 92-40-16,5-44 13 16,1 3 56-16,5-1-19 15,0-6-77-15,15-5 17 16,8-10-31-16,3-9 0 15,7-9 15-15,0-9-22 0,4-2 3 16,-3-6-9-16,-2-14 12 16,-4-4 3-16,-5-4-15 15,-6-3 2-15,-4-4 17 16,-8-2-18-16,-5-1-1 16,0 3 0-16,-18 2 1 15,-5 4 10-15,-4 7 1 16,-4 5-10-16,-4 6 2 15,-2 8-4-15,-1 3-15 16,6 0-10-16,5 3-25 16,8 6 32-16,6-2-38 15,10-1-62-15,3-5-28 16,0-1-83-16,19 0 134 16,7 0-12-16,9-6-215 0,6-7-31 15,1-2 30-15,0 3 323 16,1-1 66-16,-2 4 268 15,-4 5 177-15,-2 4-236 16,-2 0-58-16,0 7-55 16,-3 15-94-16,0 9-34 15,-4 10 46-15,-1 5-37 16,-3 7-1-16,-1-2-33 16,-5-5 3-16,-1-6 3 15,-3-12-15-15,-3-6 6 16,-2-11-1-16,-4-7 1 15,0-4-6-15,2-1 0 16,1-18-21-16,3-10 4 0,1-10-11 16,1-8 9-1,0-7 13-15,-1-2-13 0,-3 2 3 16,2 6-10-16,0 14-9 16,-2 15 10-16,-1 16 9 15,-1 6 11-15,1 24 5 16,-3 16 6-16,1 6 18 15,2 4-9-15,3-5-14 16,6-6 23-16,0-9-18 16,6-11-5-16,1-10 17 15,1-9-17-15,4-3-2 16,-1-12-4-16,3-13-48 0,1-8 10 16,-4-6-72-16,0-2 21 15,-7-1 6-15,-1 7 33 16,-6 11 43-16,-2 12-6 15,-4 12-110-15,-3 6 76 16,-1 21 52-16,-2 7 79 16,1 5 30-16,4-3-72 15,5-5-11-15,4-7-11 16,5-8-14-16,2-8 25 16,4-8-25-16,1 0 8 15,0-8 30-15,0-12-7 16,-2-5 36-16,-9-3-43 15,-6-5-16-15,-8-4 20 0,-1-3-15 16,-13-3-9 0,-13 4-5-16,-5 8-31 0,-2 9 20 15,-4 12 11-15,-2 10-61 16,-1 1-40-16,3 22 40 16,5 6 61-16,7 5 34 15,7 0-28-15,8 2 0 16,8-4 10-16,2-3-15 15,9-7-1-15,28-8-187 16,-3-7-335-16,1-6-383 0</inkml:trace>
  <inkml:trace contextRef="#ctx0" brushRef="#br1" timeOffset="-46633.04">31506 9053 1380 0,'0'0'530'0,"0"0"-449"16,0 0-81-16,0 0-5 16,0 0 5-16,0 0 36 15,-25 113-25-15,25-64 11 16,0 2-22-16,11-1 0 16,8-5 0-16,0-7 9 15,-1-11-7-15,-2-8-2 16,-2-8 1-16,-4-11-1 15,-2 0-9-15,-5-16-27 16,-3-13-39-16,0-7 19 0,0-9-224 16,-8-4 274-1,0-2 3-15,2 0-10 0,4 4-1 16,2 8 14-16,5 6 0 16,14 9-19-16,3 7 19 15,5 6-32-15,4 9 26 16,4 2-7-16,3 5 16 15,3 15-3-15,5 5 16 16,-3 4 17-16,2 0 158 16,-6 1-45-16,-6-5-27 15,-10-4-13-15,-6-5-67 16,-7-7 18-16,-5-4-32 16,-4-4-14-16,-1-1-22 15,-13 0-37-15,-5-3-494 0</inkml:trace>
  <inkml:trace contextRef="#ctx0" brushRef="#br1" timeOffset="-46136.76">31301 9339 163 0,'0'0'946'16,"0"0"-722"-16,0 0-82 16,0 0 7-16,0 0 32 15,0 0-51-15,0 0-76 16,-7 34 16-16,7-18-6 0,5 3-28 15,6-1 26-15,3 1-28 16,1 0 9-16,5-1 15 16,-1-4-46-16,-1-1 7 15,1-4-16-15,-2-4 3 16,-1-2-12-16,-1 0-26 16,5-3-57-16,-4 0-85 15,-7 0-741-15</inkml:trace>
  <inkml:trace contextRef="#ctx0" brushRef="#br1" timeOffset="-36491.7">24858 11761 1069 0,'0'0'164'16,"0"0"-144"-16,0 0-18 15,0 0-2-15,0 0 28 16,0 0 30-16,0 73-4 15,0-41-1-15,0 7 14 16,3 20-9-16,9 31-4 16,5 32-9-16,-2 19-23 15,1 10 19-15,-2 2-28 16,0-11-4-16,1 5-3 16,3 6 4-16,0 5-10 15,0 7 9-15,-2 7 5 0,-1 3 43 16,0-4-51-1,-6-9 6-15,-3-10-12 0,-6-9 12 16,0-7-12-16,0-1 0 16,-15-3 1-16,-7-2 2 15,-5-6-3-15,-1-9-11 16,-1-15 10-16,3-6-16 16,4-21 11-16,6-12 5 15,4-18 1-15,2-2-9 16,1 7 9-16,1 5 0 15,1 6 0-15,3 1-3 16,2-2 3-16,2-1 0 16,0-1 0-16,0-3-2 15,0 1 2-15,6 1-20 0,1 2 2 16,4 4 7-16,5 3 11 16,8 12 0-16,10 13 0 15,5 17 8-15,0 4-7 16,-6-5-1-16,-8-5 0 15,-3-3 0-15,-3 2 0 16,3 2 6-16,2-3 10 16,1-4 17-16,2-9-32 15,-3-15-1-15,-3-15 0 16,-4-14 2-16,-2-2-14 16,3 0 3-16,2 1-39 15,4 2-48-15,5 2-76 16,-5-15-182-16,-3-5-256 0</inkml:trace>
  <inkml:trace contextRef="#ctx0" brushRef="#br1" timeOffset="-35163.14">25656 13305 546 0,'0'0'156'0,"0"0"-23"16,0 0 24-16,0 0-61 15,0 0 18-15,-12-79 2 16,11 61-28-16,1 3 18 15,0 1-61-15,0 0 8 16,0 3-14-16,0 2-29 16,0-1 18-16,0 4-28 15,6 2 0-15,0 0 0 16,1 4-14-16,4 0 13 16,2 0-8-16,5 16 9 15,2 12 0-15,3 11 10 0,4 11 6 16,1 18-11-1,1 16 11-15,-7-4-16 0,-7-12 0 16,-7-10 1-16,-7-16 8 16,2-2-9-16,-3-1 0 15,0-10-3-15,0-12 2 16,0-7 1-16,0-8 1 16,0-2 12-16,0 0 75 15,-4-19-62-15,-1-10-11 16,-2-10-15-16,1-11-2 15,0-6-11-15,1-1 7 16,5-5-33-16,0 5 26 0,0 1-27 16,12 4 21-1,3 9 18-15,4 8-9 0,4 7 10 16,2 11 0-16,1 7 0 16,5 10 9-16,3 1 4 15,0 25-13-15,2 12 38 16,0 10-32-16,-5 7 41 15,-5 2-31-15,-6-1-7 16,-4-4 4-16,-6-7-10 16,0-6-3-16,-5-6 0 15,-1-7-27-15,-1-6-68 16,-3-6-244-16,0-6-412 0</inkml:trace>
  <inkml:trace contextRef="#ctx0" brushRef="#br1" timeOffset="-34876.42">26444 13314 876 0,'0'0'293'0,"0"0"-192"16,0 0-86-16,0 0 40 16,103 0 10-16,-68 0-36 15,1 0 31-15,0 0-15 0,-3 0-7 16,-3 0-11-16,-6 0-27 16,-5 0 0-16,-13 14-87 15,-5-4-219-15,-1 2-251 0</inkml:trace>
  <inkml:trace contextRef="#ctx0" brushRef="#br1" timeOffset="-34688.71">26429 13617 1043 0,'0'0'525'0,"0"0"-427"15,0 0-88-15,0 0 6 0,0 0 43 16,107-21-4-16,-58 7 1 15,4 0-56-15,1 2 5 16,2 1-5-16,20-2-197 16,-13 3 2-16,-11 0-347 0</inkml:trace>
  <inkml:trace contextRef="#ctx0" brushRef="#br1" timeOffset="-33984.74">27273 13112 1423 0,'0'0'234'16,"0"0"-205"-16,0 0-29 0,0 0-26 16,0 0 13-16,0 0 13 15,0 0 32-15,29 101 30 16,-7-43 20-16,2 3-63 15,1 3-3-15,2-2-7 16,-3-8-6-16,-2-5 20 16,-1-12-22-16,-7-9 0 15,-3-8 8-15,-5-8-8 16,-4-8-1-16,-1-4 6 16,-1 0-3-16,0-7 61 15,0-13-33-15,-6-10-19 0,0-7 2 16,-2-9-12-16,0-4-2 15,4-6 0-15,0 4-10 16,4 2 8-16,0 10-7 16,4 10 8-16,11 11-8 15,4 11-9-15,3 8 12 16,5 8-4-16,1 21 4 16,5 10 5-16,0 11 1 15,1 3 0-15,-2 4 5 16,-6-2-4-16,-3-4-1 15,-8-9 0-15,-5-8 0 16,-1-10 2-16,-4-10-2 16,-4-7 0-16,-1-7 11 15,0 0-5-15,0-10 25 16,0-14-20-16,0-10-2 0,0-10-5 16,0-7-3-1,0-7-1-15,0-5 0 0,3-3-14 16,9 7 5-16,4 7-6 15,4 12 5-15,1 16-7 16,3 17 7-16,1 7 7 16,0 28-3-16,7 25 12 15,-6 5-4-15,2 4 18 16,-2 2-11-16,-2-18 55 16,1 4-64-16,-2-8 0 15,-4-6 0-15,-4-6-16 16,-10 1-8-16,-4-8-204 0,-1-5-492 15</inkml:trace>
  <inkml:trace contextRef="#ctx0" brushRef="#br1" timeOffset="-33624.64">26923 14239 1502 0,'0'0'316'0,"0"0"-215"16,0 0-101-16,0 0 1 15,116-18 5-15,-15-3 44 16,43-9 16-16,17-3 25 15,2 3-60-15,-14 2 4 16,-20 8-32-16,-11 3 16 16,-14 3-13-16,-20 2-6 15,-23 5 0-15,-19 2 3 16,-11 1-3-16,1 1-18 16,-7-2-37-16,-4 4-70 15,-21 1-84-15,-2 0-82 16,-19 0-395-16</inkml:trace>
  <inkml:trace contextRef="#ctx0" brushRef="#br1" timeOffset="-32707.85">27054 14672 1311 0,'0'0'211'16,"0"0"-160"-16,0 0-32 0,0 0-18 16,0 0 102-16,0 0 7 15,93-54-39-15,-58 54-12 16,7 16-58-16,0 14 7 15,2 13-8-15,-3 8 2 16,-5 10-2-16,-8 3 0 16,-6-2 0-16,-7-3 10 15,-5-6-10-15,-5-10 0 16,-3-6 0-16,-2-12 1 16,0-7 1-16,0-8-2 15,0-8 1-15,0-2 33 16,-2-12-22-16,-1-14 1 15,1-12-13-15,1-10-1 0,1-8 0 16,0-4 1 0,9-4 0-16,5 2 1 0,3 2 0 15,3 11-1-15,1 7 0 16,1 14 3-16,-1 11-15 16,-3 15 10-16,1 2 2 15,0 17-10-15,-2 14 6 16,1 12 4-16,-5 9 0 15,-1 4-2-15,-6 3 2 16,-3-6 0-16,-1-6 0 16,-2-11 7-16,0-10-7 15,0-11 0-15,1-7-1 16,1-8-7-16,1 0 2 16,3-13 6-16,2-14 0 15,5-9-6-15,3-7-8 0,3-8 12 16,7-1-9-1,4-2-6-15,2 3 17 0,6 6 0 16,2 8 0-16,-1 9 4 16,-3 10-4-16,-2 9 0 15,-3 6-7-15,-2 3-6 16,-6 14 12-16,-5 13 1 16,-6 10 0-16,-6 22 0 15,-6 26 1-15,-15 25-1 16,-16 15 0-16,-5 1-1 15,6-8 1-15,11-10 0 16,11-5 0-16,8-10 44 16,11-18-13-16,11-21 5 15,5-17-10-15,4-7-25 0,11 1 13 16,12-4-13-16,20-3-1 16,19-17 15-16,-7-7-8 15,-7-14-2-15,-13-18-5 16,-3-17 1-16,8-25 15 15,7-21-16-15,-19-2-19 16,-23 22-92-16,-22 22-558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3:54:13.81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21184 7771 781 0,'0'0'662'15,"0"0"-541"-15,0 0-6 0,0 0 29 16,0 0-24-16,0 0-19 16,-13 0-16-16,13 0-57 15,-1 1 11-15,-1-1-1 16,1 2-13-16,-1 1 29 16,1-2-19-16,-1 4-10 15,1 2 23-15,-1 6-39 16,1 5 16-16,-1 2-1 15,2 2-23-15,0-3 33 16,0-1-25-16,0-3 4 16,8-5 21-16,3 0-34 15,6-10 11-15,8-7 2 16,23-44 18-16,36-69 48 0,56-91-55 16,34-58-16-16,11-31-8 15,-4 13-122-15,-41 56-92 16,-42 71-81-16,-34 52-713 0</inkml:trace>
  <inkml:trace contextRef="#ctx0" brushRef="#br0" timeOffset="465.37">21564 8013 1423 0,'0'0'266'15,"0"0"-146"-15,0 0 13 16,0 0-19-16,0 0 16 16,0 0-44-16,0 0 56 15,143-116 23-15,37-91-95 16,56-73-30-16,26-62-40 16,-53 65-110-16,-63 44-203 0</inkml:trace>
  <inkml:trace contextRef="#ctx0" brushRef="#br1" timeOffset="55177.5">2365 11263 235 0,'0'0'195'0,"0"0"-101"0,0 0-49 16,0 0 17-16,0 0-26 16,-7 0-26-16,5 0 24 15,1 0-13-15,-2 0-1 16,0 0 13-16,0 0-14 16,0 0 20-16,3 0 16 15,0-1-18-15,-3 1 21 16,3 0-3-16,0 0 4 15,0 0 21-15,0 0-19 16,0 0 4-16,0 0-14 16,0 0-31-16,0 0 10 15,0 0-18-15,0 0 0 16,0 0 9-16,0 0-19 0,0 0-2 16,0 0 0-16,0 0 7 15,0 0-1-15,0 0-6 16,0 0 0-16,0 0 8 15,0 0 0-15,3 0-8 16,6 0 5-16,1 1-4 16,-1 2 20-16,0-1-20 15,0-1 9-15,0 2-2 16,2-3 3-16,-1 3-6 16,-1-2-5-16,0 0 1 15,1 2 11-15,1-1-10 16,-1 1-2-16,-1-1 0 15,3 0 7-15,-1 1-7 0,-1-2 1 16,-1-1-1-16,0 0 13 16,-3 1-13-16,3-1 0 15,-3 0 0-15,1 2 7 16,1-2 0-16,2 0 2 16,-1 1-8-16,0-1 16 15,3 0-16-15,-3 0-1 16,3 1 0-16,1-1 4 15,-1 0-4-15,0 2 0 16,3-2 0-16,-2 0 5 16,1 0-4-16,2 0-1 15,1 0 0-15,-1 0 9 0,2 0-6 16,0 0-2-16,-3 0 0 16,1 0 21-16,-2 0-16 15,-1 0 1-15,-1 0-7 16,1 0 8-16,-2 0-7 15,-2 0 0-15,1 0-1 16,2 0 15-16,-1 0-7 16,2 1-8-16,-4 1 0 15,3-1 8-15,0-1-5 16,0 1-3-16,1-1 1 16,-1 0 17-16,1 0-10 15,-2 0-8-15,1 0 0 16,4 0 1-16,-4 0 7 15,3 0-7-15,0 0 0 16,0-1 10-16,0-2-9 0,3 2-2 16,-2 1 0-16,2-2 1 15,0 2 2-15,0 0-3 16,3 0 7-16,-5 0-1 16,2 0-6-16,0 0 0 15,-3 0-1-15,3 0-3 16,-3 0 3-16,1 0 2 15,-1 0 0-15,0 0 0 16,0 0 8-16,0 0-10 16,-2 0 1-16,-1 2-6 15,3-1 5-15,-1 2 1 16,2-2 0-16,-1 1 4 16,1-1-2-16,1 1-2 0,-1-1 0 15,2 1 1-15,-3-2 2 16,6 0-2-16,-3 0-1 15,1 0 27-15,2 0-25 16,-3 0 96-16,3 0-56 16,-2 0-41-16,2 0 33 15,1-2-21-15,1-2 2 16,-2 1-15-16,3 0 16 16,-2 2-16-16,0-1 0 15,-1 1 1-15,0 0 6 16,1 1-6-16,-2-2-1 15,1 2 0-15,-2-1-2 0,5 1 2 16,-5 0 1-16,1-1-1 16,-4 1 11-16,2-3-10 15,-3 3-1-15,0 0 0 16,-3 0-2-16,1-2 0 16,-1 2 2-16,1 0 0 15,-2 0 5-15,4 0-4 16,0-1-1-16,0 1 0 15,3 0 0-15,-1 0-1 16,0 0 1-16,4-1 0 16,-3 1 7-16,4 0-7 15,-3-2 0-15,-2 1 0 16,5 1-3-16,-4 0 2 0,0 0 1 16,1 0 0-1,1 0 5-15,-2 0-4 0,1 0-1 16,5 0 0-16,-3 0-3 15,3-2 3-15,-2 1 0 16,6-1 0-16,-1 1 4 16,-1-3-3-16,1 4-1 15,-2 0 0-15,0 0 1 16,-1 0-2-16,1 0 1 16,-5 0 0-16,4 0 0 15,-2 0 2-15,-2 0-3 16,0 0 1-16,0 0-1 15,-2 0-1-15,-2 0 2 0,2 4 0 16,1-1 5 0,-1 1-4-16,2 0-1 0,-1-2 0 15,2 2-1-15,-3-1 0 16,3-1 1-16,-2 0 0 16,-1-1 3-16,0 1-2 15,-3 0-2-15,1 0 1 16,2 1-3-16,0 1 2 15,3 0 2-15,-2 2-1 16,4-2 3-16,0 3-2 16,3-4-1-16,-2 1 0 15,7-2 0-15,3 1-1 16,-1 1 1-16,1-3 0 16,2-1 0-16,-1 2 4 15,-1-1-4-15,0 0 0 16,-1 2 0-16,-3-1-3 15,4 4 3-15,-7-2 0 0,0 1 0 16,3 0 0-16,-2 2 0 16,-1-1 1-16,0 0-1 15,-2 1 5-15,3 0-5 16,-1-2 0-16,-4 3 0 16,-1-4-4-16,2 1 4 15,-2 1 0-15,-4-3 0 16,0 2 4-16,3-1-4 15,-5 0 0-15,2 1 0 16,-1-1-5-16,0 1 4 0,2-1 1 16,0 3 0-16,0-3 4 15,4 1-2-15,-1 0-2 16,5 1 0-16,-2-2-3 16,3 0 2-16,1 2 1 15,-1-4 0-15,3 0 4 16,-1 0-3-16,0 1-1 15,0 0 0-15,-2-1-1 16,2 0-1-16,-4-1 2 16,2 1 0-16,0-1 0 15,1-1 2-15,-1 0-2 16,0 0 0-16,2 0-3 16,1 0 3-16,-1 0 0 15,0 0 0-15,3 0 5 16,0 0-4-16,1 0-1 0,-1 0 0 15,1 0-2-15,-1 0 2 16,-2 0 0-16,5 0 1 16,-2 0-1-16,1 0 2 15,1-1-2-15,2-1 0 16,-2-1-6-16,1 1 6 16,-1-1 0-16,0 0 0 15,-2 1 4-15,3 0-3 16,-2 0-1-16,1-1 0 15,-2 0-3-15,3 1 3 16,0-1 0-16,-2 1 0 16,-4 1 1-16,2-1 0 15,-2 1-1-15,-1 1 0 0,4 0 1 16,-2-3-2 0,-1 3 1-16,2-3 0 0,-2 2-1 15,1 1 7-15,-1-1-7 16,0 1 1-16,1 0 0 15,-1 0-5-15,-1-2 11 16,1 2-6-16,-1-1 0 16,0-1 9-16,0 2-9 15,-2-1 0-15,0 0 0 16,-1 1-7-16,3 0 7 16,-3 0 0-16,-1 0 0 15,1 0 0-15,-1 0-1 0,1 0 1 16,1 0 0-16,0 0 5 15,2 0-5-15,0 0 0 16,1 0-1-16,1-2-1 16,-1 2 2-16,0 0 0 15,2 0 0-15,1 0 4 16,-3 0-4-16,2 0 0 16,-3 0 0-16,1 0 0 15,2 0 0-15,-1 0 0 16,-1-3 0-16,3 3 2 15,-1 0 6-15,-3 0-9 16,4-2 1-16,-1 2-9 16,2-2 9-16,3 2 0 15,-2-1 0-15,1 1 5 16,2-2 5-16,0 1-10 0,0 0 0 16,1-1-2-16,-1 1-8 15,2 0 10-15,-3-1 0 16,-1 1 4-16,-1-2-4 15,1 2 0-15,-4-1 0 16,0-1-2-16,-5 2 1 16,2 0 1-16,-3-1 0 15,-5 2 3-15,-1 0-2 16,-2 0-1-16,-2 0 0 16,-4 0-2-16,-2 0 0 15,-4 0 2-15,0 0 0 16,-2 0 1-16,-2 0 1 15,0 3-2-15,5-1 0 0,-4 2-3 16,2-1 2-16,0-1 1 16,0 1 0-16,0 0 3 15,-2-1-2-15,1 1-1 16,4 1 0-16,-2-1-3 16,4 0 2-16,5 3 1 15,1 2 0-15,3-1 2 16,1 3-1-16,-1-4-1 15,-1 2 0-15,2-2 1 16,-3 0-1-16,1-3 0 16,2-1 0-16,-1-2-1 15,-1 0 8-15,-1 0-7 16,0 0 0-16,-5 0 0 16,2 0-4-16,-3-1 4 0,1-3 0 15,-4 1-1-15,-1 2 1 16,-1-1 0-16,-4 2 0 15,0 0 1-15,-3 0 0 16,2 0 0-16,-2 0-1 16,0 0 0-16,0 0-2 15,0 0 2-15,1 0 0 16,2-1 0-16,-1 1 4 16,1 0-4-16,-2-2 0 15,1 2 0-15,-2-1 0 16,1-1 0-16,1 0 0 15,-1-4 0-15,1 2 8 16,2-5-8-16,-1-1 0 0,0-7 0 16,0 1 0-16,0-6 0 15,0-1 0-15,2-2 0 16,-1 0 6-16,-1-3 3 16,1 2-9-16,1-3 0 15,-2 3-3-15,0-1 2 16,1 1 1-16,-1 1 0 15,0 3 1-15,2 1-1 16,-1 2 0-16,-4 1 0 16,3 3-5-16,0 3 4 15,-1 2 1-15,-1 6 0 0,-1-1 14 16,0 2-5 0,2 1-9-16,-2 2 0 15,0 0 1-15,0 0-2 0,1 0 1 16,-1 0 0-16,0 0 0 15,2 0 0-15,-1 0-1 16,1 0 1-16,-1 3-49 16,-1 10-64-16,0-3-213 15,0 0-557-15</inkml:trace>
  <inkml:trace contextRef="#ctx0" brushRef="#br1" timeOffset="58805.75">902 13339 765 0,'0'0'260'16,"0"0"-194"-16,0 0 30 15,0 0 50-15,0 0-43 16,0 0-24-16,0 0-26 16,-2 0-3-16,2 0 1 15,0 0-31-15,-1 0 11 16,-2 4-21-16,-1 3-8 16,-1 5 10-16,-1 1-11 15,0 3-1-15,3 1 0 16,0 1 10-16,0-1-10 0,3 2 0 15,0 0 1 1,0 1-1-16,0 1 6 0,0-4-6 16,0 3 0-16,0 0 1 15,3-2-2-15,3 2 1 16,6-2 0-16,1-2 6 16,-2 0 1-16,3-4-7 15,0 0 7-15,0-2 6 16,2-1-8-16,-2-3-5 15,2-1 0-15,1-2 13 16,2-1-12-16,0-2-1 16,1 0 2-16,-1 0 7 0,2-8 4 15,-3-3 4-15,-2-3 23 16,-1-3 21 0,0-2-41-16,-6-3 12 0,0-1 14 15,1-2-45-15,-7-1 32 16,-3-1-26-16,0 2-6 15,0 0 21-15,-4 3-22 16,-8-1 0-16,0 2 6 16,-3 3-6-16,0 1 25 15,-1 1-19-15,-2 2 1 16,-3 2 10-16,2 0-16 16,-1 4-1-16,2 1 0 15,0 2-4-15,2 4 2 16,-1 1 2-16,0 0 0 15,-4 0-6-15,6 6-8 0,-6 4 2 16,4 4-3-16,0 3-4 16,-1 5 18-16,6 3-36 15,0 1 9-15,0 2 28 16,3-1-21-16,3-2 20 16,4 1 0-16,2-2-10 15,0-2 10-15,0 1 1 16,8-3 0-16,6 0-1 15,5 0-8-15,3-1 9 16,3-2 0-16,3-2 3 16,0-2-4-16,3-5 1 15,-1-2 0-15,0-6-1 16,-2 0-1-16,-1 0 2 0,-2-11 0 16,-4-3 0-16,-1-5-1 15,-4-3 1-15,-4-3-10 16,0-2 9-16,-3-1-5 15,-3-2 6-15,-3 2 0 16,-3 2-16-16,0 4 16 16,0 3-11-16,0 8-11 15,0 2 20-15,0 9-15 16,0 0 15-16,0 0-2 16,0 12-11-16,0 9 5 15,3 7 10-15,10 5 0 0,7 1-8 16,2-3 11-1,2 0-4-15,1-8 1 16,3-6 0-16,-4-6-1 0,0-5 1 16,2-6-89-16,-6-4-137 15,-9-10-452-15</inkml:trace>
  <inkml:trace contextRef="#ctx0" brushRef="#br1" timeOffset="59496.37">1093 12939 456 0,'0'0'85'16,"0"0"-4"-16,0 0 55 16,0 0 12-16,0 0 0 15,0 0-19-15,97 32-47 16,-69-23 5-16,1 3-19 0,-1 2-27 15,3 3 29 1,2 3-27-16,0 4-24 0,3 2-14 16,1 6-3-16,-3 0 16 15,-1 4-17-15,0 0 8 16,-2 3 9-16,-1 2-11 16,0 3 22-16,-3 3-1 15,-4 3-17-15,-3 1 17 16,-4 7-13-16,-5 3-14 15,-2 3 20-15,-9 0-21 16,0 3 7-16,0-4-7 16,-12-3 0-16,-7-4 6 15,-1-8-4-15,-2-6 2 16,1-6 12-16,1-10 9 16,1-6 18-16,5-3 5 0,1-7-17 15,4-5 22 1,3-2-11-16,3-2-7 0,3 1-3 15,0-2-26-15,0 0 8 16,0 0-1-16,0 0 2 16,0 1 16-16,0-1-31 15,0 0 0-15,0 0 0 16,0 0 2-16,0 0-4 16,0 0 2-16,0 0-32 15,0 0-42-15,0 2-155 16,0 0-121-16,0-2-468 0</inkml:trace>
  <inkml:trace contextRef="#ctx0" brushRef="#br1" timeOffset="127912.61">2495 13288 834 0,'0'0'168'16,"0"0"-126"-16,0 0-41 16,0 0 9-16,8 0 64 0,5 0 19 15,5 0-8 1,6 0 28-16,1 2-71 0,2-2-4 16,-2 0-25-16,-1 0-11 15,-1 0 12-15,-4 0-13 16,-4 0-1-16,0 0 2 15,-5 0-2-15,-1 0-6 16,-6 0-97-16,0 0-275 16,-3 0-236-16</inkml:trace>
  <inkml:trace contextRef="#ctx0" brushRef="#br1" timeOffset="128535.95">2659 13300 743 0,'0'0'256'0,"0"0"-178"0,0 0 87 16,0 0-20-16,0 0-62 15,15 94-33-15,-4-60-12 16,0 4 35-16,0 4-31 16,2 1-18-16,-2 2 0 15,-2-3-18-15,1-1-6 16,-4-6 0-16,-3-5 5 15,3-8-6-15,-6-5 2 16,3-4-1-16,-3-9 13 16,0-1-6-16,0-1-7 15,0-2 16-15,-3 0-14 0,-6 0 22 16,-9 0-3-16,0 0-8 16,-4-2 24-16,-2-5-37 15,3-1 12-15,2-1-12 16,-2 2 10-16,9 0 0 15,-1 3-9-15,5 2-1 16,2-2 11-16,0 3-10 16,4-1-1-16,0 2 0 15,2 0 3-15,0 0-2 16,0 0-1-16,0 0 0 16,0 0-7-16,0 0-5 15,7 0-7-15,11 0 13 16,9 0-1-16,6 0 7 0,7 3 0 15,2-1 0 1,-2-2 11-16,0 0-10 0,-7 0-1 16,-9 0 0-16,-5 0-3 15,-8 0 3-15,-7 0 0 16,-1 0 1-16,-3 0 64 16,0 0-18-16,0 2 21 15,0-2-10-15,0 0-30 16,-3 0 12-16,-4 0-33 15,1 0-7-15,1 0 0 16,1 0-81-16,2 0-129 16,1 0-556-16</inkml:trace>
  <inkml:trace contextRef="#ctx0" brushRef="#br1" timeOffset="129031.04">2867 13227 371 0,'0'0'189'16,"0"0"-96"-16,0 0 102 16,71 94 23-16,-32-49-66 15,5 8 80-15,1 7-125 16,-1 5-22-16,-4 0-7 15,-9 2-60-15,-11-2 14 16,-7-4-13-16,-10-5 2 16,-3-6 28-16,0-7-33 15,-5-7 22-15,-5-9 5 16,1-7-33-16,0-7 39 16,0-3-26-16,2-5-6 15,4-1 21-15,-2-1-37 0,4-3 9 16,-1 1-10-16,2-1-11 15,0 1-1-15,5 2-177 16,8-1-158-16,1 1-1068 0</inkml:trace>
  <inkml:trace contextRef="#ctx0" brushRef="#br1" timeOffset="129925.01">3533 13428 325 0,'0'0'676'16,"0"0"-559"-16,0 0-101 16,0 0 44-16,0 0-11 0,0 0-20 15,0 0-7 1,21-29-21-16,-2 22-1 0,4 4 3 15,11 3 4-15,8 0 50 16,10 15 1-16,6 11 25 16,5 6 65-16,-2 11-94 15,-3 3-7-15,-10 4-21 16,-15 3-19-16,-8-3 44 16,-16 0-21-16,-9-2-11 15,0-3 11-15,-18-1-28 16,-10-6 4-16,-5-7-6 15,0-7 9-15,-4-7 5 0,3-10-12 16,-2-7-2 0,-6-10-9-16,6-13-192 15,8-2-197-15</inkml:trace>
  <inkml:trace contextRef="#ctx0" brushRef="#br1" timeOffset="130130.28">3663 13580 918 0,'0'0'172'15,"0"0"-66"-15,0 0-5 16,67 104-8-16,-42-62-33 16,-5-4 17-16,4-2-30 15,-2-4-46-15,-1-6-2 0,0-8-26 16,0-6-284-16,-8-9-426 15</inkml:trace>
  <inkml:trace contextRef="#ctx0" brushRef="#br1" timeOffset="130719.53">4115 13759 582 0,'0'0'486'0,"0"0"-428"16,0 0-12-16,76 85 61 15,-54-70-24-15,-2-6-27 16,4-9 17-16,-5 0-35 16,2-13 14-16,-6-12-10 0,-3-6-34 15,-5-6 12 1,-7-2-20-16,0 3-13 0,-7 0 11 16,-7 8-11-16,-5 5 13 15,1 8 2-15,-1 10 8 16,2 5 63-16,5 7-56 15,2 18-11-15,4 14-6 16,4 6 2-16,2 6-2 16,2 1 11-16,14-4-2 15,7-6 20-15,2-7-23 16,3-13-3-16,2-10-3 16,1-10 7-16,1-2-2 15,-1-24-5-15,0-12 2 16,-4-9-2-16,-6-5-80 15,-3-8 36-15,-6-2 19 0,-5-1 6 16,-7-1 12-16,0-1 7 16,-7 2 0-16,-11 5 27 15,-1 4-20-15,-5 10 66 16,4 7 3-16,3 14-7 16,3 9 38-16,7 11-46 15,2 1-26-15,5 30-29 16,0 36-4-16,15 36-2 15,13 21 0-15,7 5 3 16,-1-15-4-16,-9-32 1 16,-5-21 0-16,-7-23 0 15,-2-11-9-15,-1-4-36 0,-1-1-66 16,-6-8-120-16,-3-13 94 16,-9-7-67-16,-7-10-713 0</inkml:trace>
  <inkml:trace contextRef="#ctx0" brushRef="#br1" timeOffset="131989.34">4376 13755 758 0,'0'0'755'16,"0"0"-678"-16,0 0-67 15,0 0-10-15,0 0 27 16,115 28 37-16,-69-15 4 16,5-9-40-16,-1-4-3 15,0 0 9-15,-3-12-33 16,-5-11-1-16,-5-7 0 0,-7-4 7 15,-9-2-17-15,-6-3 10 16,-6 5-85-16,-6 4 32 16,-3 7-10-16,0 9 63 15,-3 11 14-15,-3 3 31 16,3 23-14-16,0 27-30 16,3 3 2-16,0 10 31 15,15 2-23-15,6-11 13 16,6-1-14-16,1-12-9 15,3-14 16-15,-1-13-16 16,3-12 0-16,-2-2 15 16,1-24-7-16,-3-11-7 15,-5-12-2-15,-9-6-187 16,-7-1 82-16,-5 4 13 16,-3 8 85-16,0 13 7 0,0 10 55 15,0 12 108-15,-3 7-39 16,3 16-103-16,0 19 10 15,0 11-31-15,0 11 0 16,10 1 8-16,5-5-2 16,4-6 23-16,4-8-19 15,-4-10-10-15,-1-7 10 16,-4-12-10-16,-8-8-1 16,-6-2 0-16,0-10-78 15,-6-14-60-15,-14-8 18 16,-5-2 29-16,-4-4 18 15,3 2 58-15,2 4 16 16,10 2 16-16,6 4-14 16,8 2 3-16,0 5-5 15,11-1 0-15,6 3-11 0,7 1-2 16,1 4 11-16,5 1-5 16,1 2 14-16,2 4 14 15,3 5 19-15,-2 0 116 16,3 3-76-16,-4 16-70 15,-2 8 40-15,-2 9 5 16,-7 7-30-16,-1 3 26 16,-5 1-34-16,-5-5-9 15,-5-5 19-15,0-12-20 16,-3-6-7-16,1-11 0 0,-2-6 7 16,-2-2 2-1,0-12 6-15,0-15-2 0,0-14-13 16,0-9-67-16,0-7-100 15,1-1 25-15,4 5 70 16,2 9 72-16,5 11 1 16,3 12 0-16,6 13-1 15,-3 8 10-15,7 11-10 16,-1 20 57-16,0 9 12 16,-3 6 42-16,3 0-49 15,-2 0-8-15,-4-10-1 16,-2-9-53-16,-2-6 16 15,-2-12-16-15,-5-6 6 16,-2-3 8-16,-2-12-1 16,0-16 5-16,-2-8-18 0,2-9-55 15,-3-5-26-15,0 4-47 16,0 5 21-16,0 10 98 16,1 11 8-16,7 16-15 15,4 4 4-15,4 21 12 16,4 16 6-16,2 8 44 15,5 3 46-15,0-2-17 16,0-6-40-16,-1-10-14 16,0-12 5-16,-5-10-29 15,-2-8 9-15,-4-3-3 16,-3-19-6-16,-6-12-2 16,-6-8-11-16,0-8-64 15,0-1-44-15,-12-1 18 0,-4 5 70 16,2 10 20-16,2 14 12 15,8 15 69-15,4 8-64 16,3 22 4-16,16 18 52 16,8 12 7-16,4 7 3 15,5 2-25-15,0-7-1 16,1-6 24-16,-4-12-54 16,-6-14-5-16,-3-11-10 15,-14-23-21-15,-4-13-131 16,-6-9-645-16</inkml:trace>
  <inkml:trace contextRef="#ctx0" brushRef="#br1" timeOffset="132140.51">6175 13347 1906 0,'0'0'183'15,"0"0"-183"-15,0 0-83 16,0 0-150-16,0 0 137 15,0 0-75-15,0 0-471 0</inkml:trace>
  <inkml:trace contextRef="#ctx0" brushRef="#br1" timeOffset="132809.07">6570 13561 1300 0,'0'0'203'0,"0"0"-21"0,46 111-68 15,-28-65 1-15,0-3-9 16,-5-8-70-16,-1-9 50 16,-4-11-58-16,-2-6-21 15,0-8 5-15,-3-1-12 16,-2-8-1-16,-1-14-15 16,2-9-27-16,-1-7 16 15,1 1-48-15,-1 5 30 16,4 10 38-16,2 11 14 15,5 11 15-15,3 9-1 16,7 20 12-16,4 5 20 16,2 9-7-16,0-1 1 15,1-3 8-15,-1-3-37 16,-2-9 10-16,-3-7-28 0,-2-7 6 16,-4-10-7-16,-4-3 1 15,-1-11-40-15,-3-14 9 16,-3-9-53-16,-2-3-42 15,-2 3-74-15,-1 8 42 16,1 11 131-16,1 11 27 16,3 4 16-16,6 17 76 15,1 10 17-15,6 4-25 16,1 3-34-16,4-2 1 16,-2-6 12-16,0-7-45 15,-2-9 1-15,-1-6 3 16,-5-4-15-16,2-12 1 0,-5-15-8 15,-4-6 7 1,-6-8 1-16,-1-1-8 0,-5 1 0 16,-13 3-8-16,-6 4 0 15,-3 9 8-15,-3 9 19 16,-1 10-19-16,3 6 30 16,4 0-30-16,7 15 0 15,8 9-1-15,9 6-4 16,0 5 5-16,9 0 0 15,9-1 8-15,3-3-7 16,3-6-1-16,1-5-26 16,2-9-36-16,9-11-154 0,-6 0-156 15,-5-14-536-15</inkml:trace>
  <inkml:trace contextRef="#ctx0" brushRef="#br1" timeOffset="133154.34">7474 13582 1562 0,'0'0'335'0,"0"0"-239"16,0 0-89-16,19 102 25 15,-14-53-31-15,1 3 37 16,1-4 58-16,-1-7-73 16,3-10-6-16,-3-9-17 15,-3-8 7-15,0-11-6 16,-3-3-1-16,0 0 0 15,0-10 19-15,0-12-17 0,0-10-2 16,-1-6 0-16,-4-2 1 16,4-3 12-16,1 0-1 15,0 7 14-15,6 6 28 16,8 6-32-16,3 7 6 16,7 8-23-16,1 6 5 15,3 3 11-15,4 0-21 16,-1 6 0-16,-1 5-8 15,0 1-69-15,4 2-13 16,-7-3-119-16,-5-4-366 0</inkml:trace>
  <inkml:trace contextRef="#ctx0" brushRef="#br1" timeOffset="133499.53">8057 13244 1081 0,'0'0'543'0,"0"0"-427"15,0 0-6 1,0 0-12-16,57 95-3 0,-33-45-4 16,-2 11-27-16,5 1 13 15,-6 2-40-15,-2-2-6 16,-1-6-31-16,-6-7 9 16,-1-12-21-16,-4-9-19 15,-3-14-49-15,-4-14-63 16,0-5-255-16,-11-13-629 0</inkml:trace>
  <inkml:trace contextRef="#ctx0" brushRef="#br1" timeOffset="133956.6">8053 13324 1283 0,'0'0'249'15,"0"0"-180"-15,0 0-69 16,11-92 17-16,5 72-16 15,4 6 56-15,4 5 42 16,4 8-46-16,5 1-22 16,5 5-16-16,-1 17-14 15,2 9 30-15,1 10 41 16,-7 6 5-16,-5 8-7 16,-8 1-56-16,-7-1-2 15,-10-4-6-15,-3-1 4 16,0-5-1-16,-11-7-1 15,-8-6-7-15,-3-8 9 16,-3-9-9-16,2-9-1 0,-1-6 0 16,3-4-24-16,5-16 15 15,1-6-25-15,9-3-22 16,6 2-5-16,0 3-11 16,0 7 48-16,9 6 11 15,6 4 1-15,4 7 12 16,5 0 24-16,3 8 26 15,6 12 57-15,0 6-44 16,3 1-1-16,-1 5-9 16,-1-1-47-16,-1-2 25 15,-3 0-31-15,-2-5-8 16,5 0-17-16,-10-6-184 16,-1-8-272-16</inkml:trace>
  <inkml:trace contextRef="#ctx0" brushRef="#br1" timeOffset="134107.96">8898 13855 1847 0,'0'0'323'0,"0"0"-199"16,0 0-108-16,0 0-14 16,0 0-2-16,0 0-52 15,0 0-118-15,75-11-394 0</inkml:trace>
  <inkml:trace contextRef="#ctx0" brushRef="#br1" timeOffset="134489.37">9085 13084 1864 0,'0'0'261'16,"0"0"-177"-16,0 0-78 15,0 0 7-15,-5 104 9 16,5-60 10-16,0 7 22 16,5 2-46-16,5 5-7 15,-1 0-1-15,2-2 5 16,0-6-5-16,3-5 0 16,2-7 0-16,1-7-10 15,4-7 8-15,1-7-18 0,6-7 11 16,1-4-28-16,11-5 36 15,2 2-15-15,4-3 11 16,0 2-9-16,2 4 15 16,-2 0-1-16,0 2 0 15,-7 2 3-15,-4-1-3 16,-7 0 0-16,-7-1 0 16,-6-3-1-16,-8-2-76 15,-7-3-146-15,0 0-153 16,0 0-754-16</inkml:trace>
  <inkml:trace contextRef="#ctx0" brushRef="#br1" timeOffset="135505.23">4940 13839 530 0,'0'0'140'0,"0"0"-22"16,0 0 62-16,0 0 35 15,0 0-53-15,0 0-72 16,86-60 2-16,-77 43-21 16,-4-2 25-16,-4-1-17 0,-1 1-59 15,0-5 13-15,0 3-19 16,-7 0-4-16,-5 0 14 15,1 2-2-15,-2 3 0 16,-2-1-3-16,3 3-18 16,0 2-1-16,2 5 9 15,-4 3 2-15,4 2 29 16,-2 2-30-16,-1 0-10 16,2 6 2-16,2 10-2 15,0 4-8-15,5 8-47 16,1 14-106-16,1-7-25 15,2-1-548-15</inkml:trace>
  <inkml:trace contextRef="#ctx0" brushRef="#br1" timeOffset="138133.16">9968 13800 947 0,'0'0'221'0,"0"0"-112"16,0 0 37-16,0 0-11 15,0 0-39-15,0 0-33 16,0 0-54-16,0 0 0 15,0 2-9-15,3 8 2 16,3 0 7-16,0 4-8 16,1-1 0-16,1-4 18 15,2-1-18-15,-4-3-1 16,0-2 0-16,-3-3 2 16,0 0 8-16,-1 0-9 0,-2 0 8 15,0-3 42-15,0-7-35 16,0 1 1-16,-5-1 1 15,-4 2-18-15,0 1 19 16,-1 2-12-16,2 3 12 16,1 2-7-16,2 0-2 15,4 0-10-15,-2 2 0 16,3 9 1-16,0 6-13 16,0-1 12-16,9 1 0 15,1-3-1-15,-1-3-6 16,0-5 6-16,-3-4 1 15,2-2 0-15,-5 0-5 16,-2 0 5-16,-1 0 0 0,0-4 0 16,0-4 8-16,-4-1-1 15,-7-1-6-15,-1 1 0 16,3 2 12-16,3 4-12 16,2 3-1-16,2 0 0 15,2 0-4-15,0 5-5 16,3 10 6-16,6-1-161 15,0-3-498-15</inkml:trace>
  <inkml:trace contextRef="#ctx0" brushRef="#br1" timeOffset="143792.12">8892 13859 624 0,'0'0'174'0,"0"0"-124"15,0 0-1-15,0 0 123 0,0 0-52 16,0 0-52-16,0 0-13 16,-4-5-37-16,4 5 9 15,0 0-5-15,0 0-21 16,0 0 18-16,0 0-18 15,0 0 0-15,0 0 5 16,0 0-6-16,0 0-1 16,1 5 1-16,7 2-1 15,1 1 0-15,0-4 1 16,-3 1 0-16,0-5 3 16,-2 0-2-16,1 0-1 15,-2 0 0-15,1 0 0 16,-3-3 31-16,-1-6-2 0,0-1-6 15,0-2 10-15,0 0-33 16,0 2 8-16,-1 0-8 16,-6 1 1-16,2 4 11 15,-1 0-11-15,0 0 0 16,2 3 3-16,-1 2 4 16,-2 0-9-16,4 0 1 15,1 0 0-15,1 7-6 16,-1 3 6-16,2 1 0 15,0 2-1-15,0-1-10 16,3-1 10-16,5 0 1 16,4-3 0-16,-3-2-8 15,0-6 8-15,1 0-6 0,-4 0 4 16,3 0-18-16,-4-5 19 16,0-4-10-16,-3-1-43 15,-2 1 54-15,0-1-20 16,0 2 12-16,0-1 7 15,-9 2 2-15,2 2 5 16,-1 2-6-16,0 1 0 16,0 2 3-16,3 0-2 15,-1 0-2-15,3 0 1 16,2 5-18-16,1 6 17 16,0 2-1-16,0 1 2 15,7-2-1-15,4 1-3 0,-1-4 4 16,4-1 0-16,-5-5-6 15,-1-3 5-15,-2 0 1 16,-3 0 0-16,-1-5-1 16,-2-3-9-16,0-2 10 15,0-2 17-15,-2 3-17 16,-7 1 14-16,-2 1-5 16,0 4-9-16,0 1 20 15,-2 2-20-15,4 0 10 16,0 0-1-16,2 6-8 15,7 3 11-15,0 4-12 16,0 1 0-16,7 6-10 16,4-3-208-16,-2-2-332 0</inkml:trace>
  <inkml:trace contextRef="#ctx0" brushRef="#br1" timeOffset="156459.07">4067 14626 375 0,'0'0'174'16,"0"0"-100"-16,0 0-29 15,0 0 56-15,0 0 16 16,12-11-52-16,-9 8 4 16,1 2-1-16,-2 1-30 15,1-2 5-15,0 2-34 16,0 0 7-16,0 0 23 15,0 0 0-15,3 0 9 0,1 0-21 16,1 6-2-16,1 2 20 16,0 2-38-16,1 2 15 15,-1 0-2-15,0 3-20 16,1 2 29-16,-2 2-15 16,1 3-12-16,1 5 18 15,-2-1-19-15,-2 3-1 16,-2 2 0-16,1-2 2 15,-2-1 0-15,-3-5-1 16,0-3-1-16,4-4 12 16,-4-6-12-16,0-4 0 15,0-4 0-15,0 0-1 16,0-2 1-16,0 0 1 0,0 0 1 16,0 0 23-16,0 0-24 15,0 0 90-15,0 0 22 16,0 0-69-16,0-6 5 15,-4-5-40-15,-1-4-7 16,1 1 5-16,1-3-6 16,0 0-1-16,1-3 0 15,2-1-7-15,0-3 1 16,0 2 6-16,0-2 0 16,0 0 1-16,2 1 0 15,4 2-1-15,0 2 0 16,4 0-3-16,-1 2 2 15,2 2 1-15,2 2 0 16,-1 2-1-16,4 1 1 16,1 3 0-16,-1-1-6 0,1 5 2 15,2 0 2-15,-1 3 2 16,-2 0 0-16,2 0-6 16,-3 1 4-16,3 12 1 15,-3 6 0-15,1 3 0 16,-1 10 0-16,0 3 1 15,-1 5 0-15,-1 3 2 16,-1 3-1-16,-3-1-1 16,3-3 0-16,-5-6 1 15,-2-10-3-15,-1-7 3 16,-1-6-1-16,-1-6 9 16,-2-4 3-16,0-3-9 0,1 0-3 15,-1 0 1-15,0 0 26 16,0 0-16-16,0 0 27 15,0 0 2-15,0 0-40 16,0 0 30-16,0 0-22 16,0 0-7-16,0 0 7 15,0 0-8-15,0 0-8 16,0 0-59-16,0 0-205 16,-3 0-505-16</inkml:trace>
  <inkml:trace contextRef="#ctx0" brushRef="#br1" timeOffset="157959.03">4006 14579 199 0,'0'0'133'0,"0"0"-88"16,0 0 17-16,0 0 39 15,0 0-36-15,0 0-15 16,0 0 34-16,34-4-26 16,-26 2 15-16,-1 2-2 15,1 0-6-15,-1 0 62 16,2 0-44-16,1 3-12 16,-2 4-6-16,4 2-45 15,0 0 25-15,0 5-17 0,1 0-19 16,-1 2 24-1,0 1-33-15,1 3 9 0,-2-1 2 16,2 0-9-16,-4 1 14 16,0-2-16-16,-1 2 1 15,-1-1 15-15,-1-1-10 16,-3 0-6-16,0 1 0 16,-1-1 1-16,-1 0 8 15,-1 1-8-15,0-3 0 16,0 2 12-16,0-1-13 15,0-3 0-15,0 0 0 16,2-5 1-16,-1 0-1 16,1-2 0-16,-1-1 0 15,1-3 5-15,-2 2-4 16,1-5-1-16,-1 3 0 0,0-3-1 16,3 1 1-16,-3-1 1 15,0 0 7-15,0 0 53 16,0 0 7-16,0 0-29 15,0 0-17-15,0 0-15 16,0-2 47-16,0-7-20 16,0-1-24-16,0-7 11 15,0-1-15-15,0-5-6 16,-3 1-1-16,0-1-17 16,0 1 8-16,2 1-12 15,-2 2 21-15,1 1-12 16,2 4 4-16,0 0 8 15,0 0-7-15,0 2-3 0,0 1 10 16,0 0 1 0,3 1 0-16,3 0-9 0,3 0 7 15,-3 3 2-15,3-1 0 16,3 0-5-16,-3 3 4 16,1-1 1-16,2 0 0 15,-3 1-1-15,3 1 0 16,0 1 1-16,-3-2 0 15,3 5 0-15,0-4 0 16,-2 3 0-16,1 1 0 16,-1 0-1-16,2 0-13 15,0 2 14-15,0 7 0 0,0 5 0 16,0-3 3 0,-2 3-3-16,1 1 0 15,-1 2-1-15,2 2 3 0,1 3-2 16,-2 0 0-16,-2 3 0 15,1 0 4-15,-4 0-3 16,-1-1-1-16,-1 0 0 16,-1 1 3-16,-1-3-1 15,1-1-2-15,-2-2 0 16,1-2 5-16,-2-2-5 16,0-2 0-16,1-4 0 15,-1-2-2-15,0-2 2 16,0-1 0-16,0-3 0 0,0-1 11 15,0 0-4 1,0 0-7-16,0 0 0 0,0 0 11 16,0 0-4-16,0 0-7 15,0 0 1-15,0 0-1 16,0 0-91-16,0-5-130 16,0-3-734-16</inkml:trace>
  <inkml:trace contextRef="#ctx0" brushRef="#br1" timeOffset="162594">4944 14969 103 0,'0'0'132'15,"0"0"-62"-15,0 0 29 16,0 0-5-16,0 0-10 16,0 0-5-16,0 0-7 0,0 0 38 15,0 0 10-15,0 0 7 16,0 0-10-16,0 0-31 15,0 0-8-15,0 0-26 16,0 0-16-16,0 0 27 16,0 0-30-16,0 0-8 15,0 0-15-15,2 0 0 16,-1 14-10-16,4 8 7 16,-2 7-6-16,3 3 29 15,-1 2-13-15,0 1 39 16,-2 0-16-16,0-4-39 15,3-2 23-15,-6-7-19 0,5-5-4 16,-4-4 10-16,-1-7-10 16,2 1-1-16,-2-6 0 15,0-1 3-15,0 0-16 16,0 0-19-16,0-16-110 16,-2-1-253-16,-4 2-346 0</inkml:trace>
  <inkml:trace contextRef="#ctx0" brushRef="#br1" timeOffset="163015.18">4825 14899 637 0,'0'0'159'15,"0"0"-120"-15,0 0-39 16,0 0 29-16,0 0 105 15,0 0-9-15,0 0 38 16,55-2-57-16,-30 2-32 16,-2 2-35-16,4-2-27 0,-5 0 16 15,0 0-20-15,-5 0-6 16,1 0 11-16,-5 0-7 16,-1 0-6-16,-3-2 0 15,-3 1-1-15,0 1-8 16,-3 0-4-16,-3 0-99 15,0 0-201-15,0 0-91 0</inkml:trace>
  <inkml:trace contextRef="#ctx0" brushRef="#br1" timeOffset="163299.43">4840 15069 522 0,'0'0'130'0,"0"0"14"16,0 0 95-16,0 0 4 15,0 0-97-15,80-8-76 16,-56 4-16-16,-2-2-20 15,-2 4-32-15,-1 0 12 16,-5-1-12-16,1 1-2 16,-2 0 0-16,-1-1-97 0,-6 3-551 15</inkml:trace>
  <inkml:trace contextRef="#ctx0" brushRef="#br1" timeOffset="163771.56">5262 15134 709 0,'0'0'141'0,"0"0"-92"16,0 0 41-16,0 0 56 0,0 0-33 15,0 0-13-15,0 0-19 16,88 4-4-16,-78-13-38 16,-4 1 3-16,-3-1 14 15,-1 0-20-15,-2 1 15 16,0-1-25-16,0 1-14 16,-9 0 10-16,-6 1-22 15,1 2-32-15,-3 4-47 16,-4 1 31-16,3 0 25 15,-3 0-14-15,6 8 36 16,2 6-12-16,4 2 4 16,4 4 8-16,5 2-1 15,0 0-9-15,0 2 10 0,12 0 2 16,4-2-1-16,-2-4 21 16,7-3-21-16,-3-7 0 15,3-2 0-15,-1-3 0 16,3-3 8-16,-1 0-7 15,7-7-1-15,-7-3-83 16,-7 0-428-16</inkml:trace>
  <inkml:trace contextRef="#ctx0" brushRef="#br1" timeOffset="164246.84">5469 15120 753 0,'0'0'113'0,"0"0"-65"15,0 0 73-15,0 0 5 16,0 0-41-16,91-17-1 16,-65 18 12-16,-1 12-57 15,-3 7-29-15,-4 2 25 16,-3 6-1-16,-9 5-14 15,-3 1-2-15,-3 3-11 16,0-1 10-16,-12-2-16 16,-1-3 0-16,-1-7 15 0,-2-7-6 15,2-6-10 1,1-7 0-16,1-4 6 0,0 0-12 16,3-7-23-16,3-7-16 15,2 0 34-15,4 1-16 16,0 1 27-16,0 4 0 15,1 5 1-15,8 3 24 16,6 0 1-16,2 1 38 16,5 12 50-16,2 1-83 15,1 3 13-15,-1-2-16 16,0-1-27-16,-2-4 17 16,0-3-10-16,-2-5-8 15,-2-2-1-15,0-9-190 16,-3-11-126-16,-6-2-685 0</inkml:trace>
  <inkml:trace contextRef="#ctx0" brushRef="#br1" timeOffset="164664.88">5818 15124 1395 0,'0'0'352'16,"0"0"-340"-16,0 0-2 15,0 0-6-15,0 0-4 16,0 0 6-16,-22 73 12 0,23-49-12 16,10 3-6-1,7 1 0-15,4 1 0 16,1-2 0-16,5-1 6 0,2-5-5 16,1-2-1-16,-1-8-62 15,1-5-19-15,-1-6 28 16,-3 0 13-16,-5-8 40 15,-4-12-10-15,-6-6 10 16,-9-5 6-16,-3-5 2 16,0-4-8-16,-9-1 24 15,-12 0 40-15,-4 2 53 16,0 3-47-16,-5 7 8 16,-3 3 12-16,5 4-35 15,-1 6-8-15,2 5-17 16,3 4-30-16,2 5 25 15,0 2-25-15,2 2-8 16,-1 13-15-16,-2 18-75 0,6-4-143 16,4-1-336-16</inkml:trace>
  <inkml:trace contextRef="#ctx0" brushRef="#br1" timeOffset="165379.67">6254 15182 1187 0,'0'0'184'0,"0"0"-159"15,0 0-14-15,0 0 2 16,0 0 42-16,0 0-28 16,0 0 16-16,72-29-21 15,-53 27-3-15,0 2 19 16,-2 0-9-16,-1 2 23 15,-4 8 4-15,-3 3-33 16,-3 3 12-16,-5 2-26 0,-1 2 1 16,0 1 14-16,-8-2-24 15,-3-1 0-15,-1-4 0 16,-1-3-8-16,2-4-2 16,2-4 10-16,2-3-10 15,2 0-18-15,4-1-84 16,1-10 16-16,0-2 21 15,0 0 16-15,6 2 44 16,7-1-1-16,2 5 0 16,3 4 15-16,4 3-6 15,1 0 7-15,5 3 29 16,-1 11 0-16,1 5 5 0,-4 1-20 16,-6 2 24-1,-3 2 45-15,-9 0-51 0,-3-2 10 16,-3-2-4-16,0 1-13 15,-3-7 14-15,-9 1-22 16,-4-5-3-16,-4-3 20 16,-1-2-33-16,-1-2 44 15,-2-3 25-15,3 0 9 16,5 0-8-16,4 0-51 16,2 0-8-16,2 0-6 15,2 0-6-15,1 0-13 16,-5 0-68-16,1 0-222 15,0 2-680-15</inkml:trace>
  <inkml:trace contextRef="#ctx0" brushRef="#br1" timeOffset="166669.18">4282 16244 657 0,'0'0'118'0,"0"0"-34"15,0 0 57-15,0 0-29 16,0 0-52-16,0 0-25 15,0 0 0-15,39-24-34 16,-26 29 34-16,4 11 20 16,2 9-28-16,6 7 31 15,-1 7-10-15,0 9-29 16,-3 0 13-16,-2 6-32 16,-5-4 0-16,-5-4 0 15,-5-8 10-15,-1-6-10 16,-3-9 1-16,0-6 0 15,0-6 22-15,0-6-23 16,0-5 0-16,0 0 17 0,-3-2 29 16,-4-9-35-16,-1-9-11 15,2-2 0-15,-1-6-16 16,-2-3 0-16,6-3 3 16,3-4 13-16,0-1-14 15,0 0 12-15,9 2 2 16,4 2 0-16,5 3-1 15,2 7-3-15,-1 6 4 16,-1 8 0-16,3 6-13 16,-2 5 7-16,-1 7 6 15,3 16 0-15,0 7-2 16,-3 4 11-16,-2 7-9 0,1-2 0 16,-4-1 10-16,-4-4 3 15,-3-7-4-15,1-3 1 16,-4-9 11-16,-1-7-21 15,-2-2 0-15,0-5 0 16,0-1-9-16,0 0-11 16,0-5-91-16,0-5-520 0</inkml:trace>
  <inkml:trace contextRef="#ctx0" brushRef="#br1" timeOffset="167294.03">5037 16561 958 0,'0'0'264'0,"0"0"-221"0,0 0-20 16,-21 83-22-16,19-48 46 15,2 5 48-15,0 3-42 16,0 0-13-16,0 1-15 15,2-2-18-15,4-3 12 16,1-5-18-16,-2-8 5 16,-4-4-1-16,1-8 1 15,-1-7-6-15,-1-4 7 16,0-3 2-16,0 0 114 16,0-13-43-16,-4-6-68 15,-4-8-12-15,-2-9-24 16,1-2 23-16,1-3-9 15,1-1-19-15,4-1 28 16,2 2-19-16,1 1 13 16,0 5 6-16,7 6-10 0,2 7 10 15,1 7 1-15,2 6-4 16,-1 6-6-16,-1 3-9 16,3 1 19-16,4 19 0 15,2 7 23-15,2 8 36 16,-1 5-43-16,-1 1-9 15,-2-2 6-15,-1-2-12 16,-6-3-2-16,-1 4-39 16,-6-9-139-16,-3-6-365 0</inkml:trace>
  <inkml:trace contextRef="#ctx0" brushRef="#br1" timeOffset="167498.04">5047 16944 1197 0,'0'0'281'15,"0"0"-212"-15,0 0-34 16,0 0-35-16,0 0 58 16,112-11-14-16,-76 7-43 15,3-3 24-15,14-8-25 16,-10 0-105-16,-8 2-444 0</inkml:trace>
  <inkml:trace contextRef="#ctx0" brushRef="#br1" timeOffset="167776.28">5454 16653 1185 0,'0'0'270'0,"0"0"-194"16,0 0-66-16,0 80 6 16,0-42-9-16,6 4 54 15,2 3 18-15,1 2-54 16,1-4 2-16,1-1-14 16,-4-8-12-16,0-6 10 0,-4-7-11 15,0-8 0 1,-3-6 19-16,0-7-19 0,0 0-48 15,0-11-79-15,0-4-210 16,0 0-458-16</inkml:trace>
  <inkml:trace contextRef="#ctx0" brushRef="#br1" timeOffset="168557.42">7180 14719 186 0,'0'0'1072'0,"0"0"-890"16,0 0-153-16,0 0-13 16,0 0 5-16,0 0 49 15,0 0 66-15,57 0-59 16,-30 0-33-16,-2 0 12 15,3 0-18-15,-1 0-16 0,-5 0-21 16,-2 0-1 0,-4 0 0-16,-7 0-114 0,-4 1-207 15,-5 2-665-15</inkml:trace>
  <inkml:trace contextRef="#ctx0" brushRef="#br1" timeOffset="168749.06">7252 14950 971 0,'0'0'265'0,"0"0"-197"0,0 0-56 16,0 0 36-16,0 0-9 15,106-7-19-15,-62 5-20 16,-6-1-80-16,-7 3-574 0</inkml:trace>
  <inkml:trace contextRef="#ctx0" brushRef="#br1" timeOffset="169298.17">6427 16623 1252 0,'0'0'216'0,"0"0"-162"15,0 0-54-15,0 0 56 0,0 0 21 16,98-8-9-1,-71 3-5-15,-2 1-51 0,1-1 2 16,-5-1-14-16,-2 1-135 16,-2 2-81-16,-9 2-578 0</inkml:trace>
  <inkml:trace contextRef="#ctx0" brushRef="#br1" timeOffset="169515.76">6531 16844 1318 0,'0'0'202'0,"0"0"-145"16,0 0 75-1,85 0-19-15,-52-2-61 0,0-2-31 16,1 1 1-16,9-4-22 15,-10 2-62-15,-8 0-340 0</inkml:trace>
  <inkml:trace contextRef="#ctx0" brushRef="#br1" timeOffset="171852.43">7962 14790 489 0,'0'0'235'15,"0"0"-44"-15,0 0 20 0,0 0-7 16,0 0-114-16,0 0-7 15,7-82-27-15,-7 63-12 16,0 1 2-16,0 1-34 16,0 0 26-16,0 0-10 15,0 1-12-15,0 1 6 16,0 1-21-16,0 1-1 16,0 5 0-16,0 0 1 15,0 3 3-15,0 3-2 16,0 0-2-16,0 1 8 0,0 1-8 15,0 0 0-15,0 0-1 16,0 0-39-16,0 1 26 16,0 10-1-16,0 3 15 15,0 5-7-15,0 4 3 16,6 3 4-16,3 6 0 16,3 4-1-16,1 3 0 15,1 4 1-15,1 1 0 16,-3-2 0-16,1-3-21 15,-4-3 20-15,-1-8 1 16,-4-6-5-16,-2-5 4 16,-2-3 1-16,0-4 0 15,0 0 0-15,0-3 5 16,-5-2-5-16,-4 2 5 16,-2-3-4-16,-3 0 16 0,-3-3-16 15,-1-1 6 1,1 0 20-16,0 0-26 0,5 0 22 15,2 0-7-15,2-1-15 16,4-3 33-16,-1 2-34 16,1 0 1-16,4 0 9 15,0 2 2-15,0 0-11 16,0-1-1-16,0 1-1 16,6-1-1-16,6-2 4 15,4 0 10-15,2 1 7 16,6 0-19-16,1-1 41 15,2 0-25-15,-1 2-8 16,-3-2 6-16,0 3-14 16,-4 0 0-16,-4 0 0 0,-4 0 0 15,-3 0-1-15,-5 0 2 16,-1 0-1-16,-1 0 0 16,1 0-43-16,-1 0-212 15,-1 0-469-15</inkml:trace>
  <inkml:trace contextRef="#ctx0" brushRef="#br1" timeOffset="173805.26">8362 14986 538 0,'0'0'357'0,"0"0"-142"16,0 0-19-16,0 0-3 15,0 0-10-15,0 0-69 16,0 0-37-16,-2 0-65 16,2 0 1-16,0 0 2 15,0 0-15-15,0 0 34 16,0 0-28-16,0 0-6 0,0 0 15 16,0 0-15-1,0 0 0-15,0 0 0 0,0 0 1 16,0 0-1-16,0 0 1 15,0 0-1-15,0 0 8 16,0 0-7-16,0 0-2 16,0 0-26-16,0-2-233 15,0 0-378-15</inkml:trace>
  <inkml:trace contextRef="#ctx0" brushRef="#br1" timeOffset="174501.97">8442 14679 329 0,'0'0'265'0,"0"0"-147"16,0 0-45 0,0 0 13-16,0 0-34 0,0 0-34 15,0 0 13-15,0 12 13 16,0-4 28-16,-3 4 9 15,0 2-43-15,0 5 5 16,-2 3 2-16,4 5-12 16,-3 1 12-16,4 1-14 15,0 1 2-15,0-3 2 16,0-1-32-16,7-6 13 16,2 0-2-16,7-5-14 15,-1-2 19-15,6-5-10 16,0-2 20-16,0-4 13 15,6-2-33-15,-2-3 2 16,0-13-2-16,-2-3-8 16,-2-7 19-16,-5-4-11 0,-5-3 10 15,-4-3 18-15,-5-1-12 16,-2 0 29-16,0 4-20 16,-11 1-34-16,-5 5 41 15,-1 3 9-15,-2 5-7 16,4 3 8-16,-3 3-38 15,-1 4 18-15,5 1 0 16,-1 4-30-16,-1 1 15 16,0 2-16-16,2 1 0 15,-1 0-1-15,2 8-51 16,1 6-9-16,0 6-33 16,3 2-52-16,1 5 38 15,5-1-10-15,3 3-11 16,0 10-90-16,11-8-95 0,5-5-218 0</inkml:trace>
  <inkml:trace contextRef="#ctx0" brushRef="#br1" timeOffset="175033.28">8872 14609 970 0,'0'0'363'0,"0"0"-247"16,0 0-88-16,0 0 20 15,0 0-19-15,0 0-23 16,0 0 7-16,-14 50-12 15,11-27 28-15,0 3 22 16,1 5-41-16,0 1 28 16,2 2 3-16,0 0-32 15,7-1 24-15,11 0-27 16,6-2-4-16,4-5 17 16,4-2-17-16,2-6-2 15,-1-4 0-15,1-7 9 0,-4-7-6 16,1 0-2-1,-5-7 0-15,-4-13 17 0,-7-7-10 16,-2-8-5-16,-8-9 40 16,-5-2-27-16,0-5 44 15,-3 0-14-15,-12 3-1 16,0 4 34-16,-4 7-29 16,-1 5-1-16,-1 8-13 15,-1 6-14-15,4 6 18 16,-6 9-31-16,-4 3-8 15,-4 7-2-15,-5 13-65 16,-14 25-23-16,8-6-102 16,6 0-387-16</inkml:trace>
  <inkml:trace contextRef="#ctx0" brushRef="#br1" timeOffset="175620.87">8317 15129 225 0,'0'0'487'16,"0"0"-409"-16,0 0-60 15,0 0 83-15,0 0 7 16,0 0-72-16,0 0-15 16,0 0-20-16,0 0 10 15,1 0 67-15,5 0-18 0,0 0-14 16,3 0-27 0,-3 0-18-16,0 0 26 0,-1 0-25 15,-2 0 37-15,-3-3 87 16,0-3-30-16,0-2 37 15,0 0-69-15,-8-1-51 16,0 0 22-16,1 3-34 16,-2 2 40-16,5 1 21 15,2 3-20-15,1 0-1 16,1 0-31-16,0 0-9 16,0 0-2-16,0 0 1 15,0 3-26-15,0 4-73 16,9 0-222-16,2-2-640 0</inkml:trace>
  <inkml:trace contextRef="#ctx0" brushRef="#br1" timeOffset="176433.31">9614 14713 717 0,'0'0'146'0,"0"0"-41"15,0 0 118-15,0 0-61 16,61 98-59-16,-41-68-59 15,1-4-7-15,-2-1-3 16,-2-1-33-16,-3-7 23 16,-3 0-24-16,0-1-6 0,-3-5-103 15,-3-2-447-15</inkml:trace>
  <inkml:trace contextRef="#ctx0" brushRef="#br1" timeOffset="176725.15">9771 14723 1134 0,'0'0'311'0,"0"0"-228"16,0 0-41-16,0 0-41 15,0 0-1-15,0 0 0 0,-51 84 6 16,36-55-3-1,-1 2-1-15,2-1 0 0,0-4 8 16,0-2-10-16,2-5 0 16,3-6 0-16,3-2-1 15,3-6-11-15,0-2 11 16,3-3-53-16,0 0-64 16,0 0-186-16,0-1 18 15,0-5-484-15</inkml:trace>
  <inkml:trace contextRef="#ctx0" brushRef="#br1" timeOffset="177003.04">9895 14621 80 0,'0'0'1312'16,"0"0"-1153"-16,0 0-124 15,0 0-10-15,0 0-24 16,0 0 132-16,0 0-10 16,52 91-72-16,-42-53 3 15,1 2-29-15,-2-1-13 16,-3-1 0-16,-2-4-11 16,-1-5-2-16,0-7-4 0,-1-7-74 15,-2-7-73 1,1-8-61-16,1-3-295 0,-2-11 121 0</inkml:trace>
  <inkml:trace contextRef="#ctx0" brushRef="#br1" timeOffset="177437.29">10105 14581 1114 0,'0'0'280'15,"0"0"-219"-15,0 0-40 16,0 0-13-16,-3 81-7 16,3-47 46-16,0 4-17 15,0 2-2-15,12 0 0 16,6-5-27-16,0-2 6 0,4-7-7 16,2-6 1-16,1-7 2 15,-2-9-3-15,2-4 0 16,-4 0 20-16,-3-15-18 15,-6-6 8-15,-5-4 67 16,-2-4-21-16,-5 0 11 16,0-3-18-16,0 1-13 15,-12-2 4-15,-4 1-39 16,-3 4 27-16,-3 1-7 16,-3 4-2-16,0 7 23 15,0 1-17-15,0 7-6 16,3 2 1-16,1 4-14 15,3 2-5-15,2 0-1 0,2 10-26 16,1 6 12-16,2 3-74 16,7 0-73-16,4 1-72 15,0-5-306-15,0-5-421 0</inkml:trace>
  <inkml:trace contextRef="#ctx0" brushRef="#br1" timeOffset="178038.28">10384 14265 1091 0,'0'0'380'0,"0"0"-296"16,0 0-42-16,0 0-33 15,0 0-3-15,0 0 27 16,0 0-8-16,28-7 24 16,-14 7-8-16,5 0-32 15,2 0 31-15,-1 0-21 16,-1 11-6-16,-3 0 9 16,-4 3-15-16,-4 2-3 15,-5 1-4-15,-3 0 8 16,0 3 6-16,-8-2-12 15,-7-2-2-15,-1-3 15 0,-2-4-14 16,3-4-1-16,3-2 0 16,2-3-7-16,4 0-3 15,3 0-9-15,1-8-50 16,2-2-27-16,0 0 7 16,8 1 38-16,5 0 22 15,2 3-3-15,4 5 31 16,2 1-12-16,2 0 13 15,-1 1 3-15,-1 9 7 16,-6 1 2-16,-3 3 27 16,-2 3 27-16,-7 3 36 15,-3 1-41-15,0 2-14 16,-9 1-8-16,-6-1-33 0,-5-4 7 16,-2-1 0-1,0-5-12-15,3-3 27 0,2-5-16 16,4-1-2-16,4-4-2 15,6 0-8-15,1 0-8 16,2 0-71-16,0 0-181 16,5-7-448-16</inkml:trace>
  <inkml:trace contextRef="#ctx0" brushRef="#br1" timeOffset="178909.13">10930 14643 1073 0,'0'0'289'0,"0"0"-177"15,0 0-29-15,0 0-10 16,0 0 48-16,0 0 9 16,0 0-54-16,-36-42-19 15,23 37-1-15,-1 0-43 16,-2 3 6-16,-2 2-19 16,-3 0 1-16,-1 3 11 0,-1 9-12 15,1 5 0-15,0 5-6 16,2-1 4-16,4 4 1 15,4-1 1-15,3 2 0 16,6-2-10-16,3 0 10 16,0-2 0-16,6-1-1 15,10-1-20-15,5-3 19 16,0-4-27-16,3-6-6 16,0-6 29-16,-2-1-12 15,2-5 10-15,0-14-4 16,-3-4-45-16,-5-3 42 15,-1-3 0-15,-4-3 15 16,-4-3-3-16,-3 3 3 16,-2 2 0-16,-2 3 0 0,0 6 6 15,0 7-6-15,0 6 1 16,0 4 7-16,0 4 6 16,0 0-14-16,0 10 0 15,0 10-1-15,0 10-5 16,0 9 6-16,6 20 0 15,12 22 0-15,3 23 2 16,0 11-1-16,-2-6-1 16,-7-12 0-16,-6-28-11 15,-3-14 10-15,0-15 1 16,-3-10 0-16,0 4 4 16,0-2 5-16,0-5-9 15,0-8 22-15,0-7-1 0,0-6 24 16,0-3-27-16,0-3-5 15,0 2 6-15,0-2-18 16,0 0-1-16,-3 1 0 16,3 1 1-16,0-2 13 15,-3 3-6-15,3-2 6 16,0 0 13-16,0-1-26 16,0 0-1-16,0 0 0 15,0 0 0-15,0 0 4 16,0 0-4-16,0 0 0 15,0 0-1-15,0 0-49 16,0 0-44-16,-2 0-154 16,1-5-502-16</inkml:trace>
  <inkml:trace contextRef="#ctx0" brushRef="#br1" timeOffset="181145.7">7774 15362 212 0,'0'0'126'0,"0"0"-31"0,0 0 3 16,0 0-17-16,0 0-9 15,0 0-6-15,0 0-9 16,30 0-8-16,-26 0 33 16,1 0 9-16,2 0-29 15,-1 0 11-15,3 0-20 16,0 0 27-16,7 0-6 15,-2 0 81-15,2 0-67 16,1 0-52-16,0 0-36 16,1 0 23-16,-1 0 14 15,2 0 14-15,-2 0 0 16,0 0-31-16,1 0 4 0,-1 0-2 16,2 0-21-16,-1 0 37 15,1 0-17-15,-1 0-8 16,3-1 14-16,0 1-26 15,4 0-1-15,-1-2 0 16,0 2 2-16,0-1 7 16,4 0-8-16,-2-1-1 15,-1 1 8-15,0-2 0 16,-4 1-8-16,0-2 0 16,0 3 1-16,-3-2-5 15,3 2 4-15,-2 1 0 16,2 0 0-16,1 0 6 15,-1 0-6-15,0 0 0 0,0 0 1 16,0 0-4-16,-1 0 3 16,0 0 0-16,1 0 0 15,-3 0 6-15,3 0-6 16,0-2 0-16,-2 1 1 16,4 0 0-16,2-1 16 15,2 1 35-15,-2 0-20 16,3-1-23-16,-2-1 0 15,2 1-9-15,-1-1 0 16,-2 0 10-16,-1-1-10 16,-4 0 0-16,-1 1 0 15,-1 0 0-15,0 1 0 16,3 1 0-16,-1 1 0 0,0-2 10 16,2 1-8-16,2-2-2 15,1 2 0-15,2-3 5 16,2 1-5-16,1 0 0 15,2-2 0-15,1 4 7 16,0-4-7-16,-2 1 0 16,1 0 0-16,0 0 2 15,-2 1-3-15,0-1 1 16,-2 1 0-16,-1 2 5 16,-1-2-5-16,1 2 0 15,1-1 0-15,0 0-2 16,2-1 2-16,0 1 0 15,1 0 0-15,1-1 5 0,-1 0-5 16,2 0 0 0,0 0 0-16,2 0-1 0,-2 1 0 15,1-1 1-15,1 0 0 16,-1 3 2-16,0-3-1 16,1 2-1-16,-1-1 0 15,0-1-1-15,-1 0 1 16,-2 2 0-16,-2-2 0 15,0 0 5-15,0 1-5 16,-2 0 0-16,4-1 0 16,-2 3-2-16,-1-3 1 15,2 2 1-15,0 0 0 0,-1 1 4 16,4-2 6 0,0 2-10-16,1 0 0 0,3 0-1 15,-1 0 1 1,0-1 0-16,-3 1 0 0,3-2-1 15,-2 1-3-15,-1 0 2 16,-2-1 2-16,0-1-3 16,1 3 3-16,-4-2 0 15,0 0 0-15,1 1 1 16,-4 1 0-16,1-2-1 16,-1 2 0-16,-1-1-1 15,-2 0 0-15,-4-2 1 16,0 2 0-16,-3-1 1 15,-2 2 0-15,-1 0-1 16,0 0 0-16,0 0-1 0,0 0 0 16,0 0 1-16,-2 0 0 15,-1 0 2-15,0 0-1 16,-1 0-1-16,-2 0 0 16,-2 0 0-16,-1 0-4 15,0 0 4-15,-1 0 0 16,-1 0 0-16,-1 0-21 15,0 0-63-15,0 0-147 16,0 2-291-16</inkml:trace>
  <inkml:trace contextRef="#ctx0" brushRef="#br1" timeOffset="183491.78">8311 15123 172 0,'0'0'151'0,"0"0"-71"16,0 0 8-16,0 0 7 15,0 0-24-15,0 0 1 16,0 0 23-16,32 3 13 16,-30-3 24-16,-2 0 21 15,0 0-14-15,0 0 12 16,0-3-71-16,0-2-24 16,-5-1-5-16,-1 1-51 15,-2 2 10-15,3 0 34 0,1 2-25 16,2 1 8-1,1 0-26-15,1 0-1 0,0 0 0 16,0 3-13-16,0 3 7 16,0 3-1-16,0-2-15 15,3 0 21-15,0-5-46 16,-2-1 9-16,1-1 28 16,-2 0-22-16,1 0-22 15,1 0-100-15,-1-1-196 16,1-1-314-16</inkml:trace>
  <inkml:trace contextRef="#ctx0" brushRef="#br1" timeOffset="203958.04">8494 15770 920 0,'0'0'319'16,"0"0"-222"-16,0 0-26 15,0 0 87-15,0 0-11 16,0 0-30-16,2 0 9 0,-2 0-61 15,0 0-9 1,0 0-13-16,0-5-22 0,1-6 25 16,-1-5-35-16,0-3-3 15,0-2 8-15,2-4-15 16,-2 0-1-16,0-3 0 16,1 2 0-16,-1-2-2 15,0 1 2-15,0 3-4 16,0 4-8-16,0 3-3 15,0 4 15-15,0 3-9 16,0 2-10-16,0 5 12 16,0 0 1-16,0 0-2 15,0 3 7-15,0 0-32 0,0 3-22 16,0 11 33 0,0 11 8-16,3 8 14 0,3 8 0 15,3 4 1 1,-2 4-1-16,-2-2 6 0,4-6-6 15,-4-2 0-15,2-9-2 16,-4-4 0-16,0-9 2 16,0-4 0-16,-2-8 0 15,-1-2-77-15,2-3-71 16,-2 0-32-16,0-3-163 16,1-5-220-16</inkml:trace>
  <inkml:trace contextRef="#ctx0" brushRef="#br1" timeOffset="204236.97">8685 15518 861 0,'0'0'355'16,"0"0"-236"-16,0 0-97 15,0 0-9-15,0 0 78 16,0 0-25-16,0 0 43 16,100-3-11-16,-73 3-79 15,1 0 13-15,-4 1-29 16,-3 1 4-16,-6-1-14 16,-2-1-4-16,-5 1-111 15,-8 2-96-15,0-2-347 16,-3 3 79-16</inkml:trace>
  <inkml:trace contextRef="#ctx0" brushRef="#br1" timeOffset="204658.24">8757 15556 859 0,'0'0'236'16,"0"0"-142"-16,0 0-33 16,0 0 39-16,0 0-16 15,0 0-44-15,0 0 17 16,-42 77-21-16,42-65-18 15,0-3 2-15,0-4-19 16,6-1-1-16,7-1 0 16,2-3 8-16,3 0-7 15,6 0 1-15,0 0-2 0,6 0 12 16,0 0-11-16,-2 7-1 16,0 1 0-16,-2 6-1 15,-6-1 1-15,-6 4 10 16,-2 2 3-16,-8-1 38 15,-2 3-39-15,-2 0 32 16,0 0 11-16,-12-2-31 16,0-2 14-16,-7-4-25 15,-4-6 6-15,-2-4 25 16,-2-3-41-16,-3 0 18 16,6-1-19-16,-1-8 10 15,8-3-4-15,3 2-8 0,5 2-11 16,4 2-2-1,5 1-94-15,0 3-62 0,9-1 0 16,9 0-94-16,0 1-119 0</inkml:trace>
  <inkml:trace contextRef="#ctx0" brushRef="#br1" timeOffset="205257.59">9126 15586 1156 0,'0'0'214'15,"0"0"-176"1,0 0-18-16,0 0-12 0,0 0-7 16,0 0 20-16,0 0-12 15,60 44-1-15,-45-44 19 16,1 0-11-16,-2-4 24 15,-5-7 16-15,-2-1-42 16,-5-4 20-16,-2-1-15 16,0-1 11-16,-3 0 17 15,-9 2-37-15,-2 2 12 16,-3 4-10-16,-4 3-11 16,4 4 14-16,-5 3-15 15,0 3 0-15,1 14-9 16,1 3-1-16,4 6 9 0,3-3-9 15,5 2-5-15,2 0 12 16,6-2-4 0,0 0 7-16,0-4-1 0,11-2-6 15,3-4 4-15,1-4-4 16,-1-7-14-16,5-2 20 16,-1 0-36-16,-1-8 21 15,-1-8 15-15,-3-1-42 16,1-1 43-16,-4 0-1 15,-2 3 2-15,-2 3 3 16,-1 7-4-16,-2 5-8 16,-1 0 7-16,4 8 2 15,0 10 45-15,2 7-3 0,0 5-10 16,1 0 17 0,-1 0-40-16,-2-4 2 0,4-2-12 15,-4-4 7-15,0-3-17 16,0-2-69-16,-2-3-174 15,-1-7-583-15</inkml:trace>
  <inkml:trace contextRef="#ctx0" brushRef="#br1" timeOffset="206047.36">9553 15802 791 0,'0'0'514'0,"0"0"-425"15,0 0-76-15,0 0 0 16,0 0-5-16,0 0 24 16,0 0 6-16,3 34-26 15,2-27-6-15,-2-2 4 16,0-1-9-16,-2-3-1 15,-1-1 0-15,2 0 7 16,-2 0 5-16,0 0 40 16,0-8-24-16,0-4-15 15,0 3 1-15,0 1-14 16,0 2 5-16,-3 1-4 0,0 4 33 16,1 1-6-16,-1 0-12 15,0 1 0-15,0 7-14 16,0 4-2-16,-1-1 0 15,4-3-5-15,0-2-3 16,0 1 8-16,0-5-48 16,0 0-76-16,7-2-497 0</inkml:trace>
  <inkml:trace contextRef="#ctx0" brushRef="#br1" timeOffset="208417.93">9713 15429 1287 0,'0'0'225'0,"0"0"-153"16,0 0-38-16,0 0-24 15,0 0 31-15,0 0-35 16,0 0 7-16,39 15 39 16,-14-8-31-16,3 0-2 15,4-4-19-15,-1-3 1 16,0 0 11-16,1-3-11 16,-4-10-1-16,-3 0 0 15,-6-4-46-15,-5 2 8 16,-5-2 10-16,-6 0-13 15,-3 2 22-15,0 2 6 16,0 4 13-16,-9 2 5 0,0 1 5 16,1 5-9-1,0 1-1-15,0 5-1 0,2 16-6 16,0 10 14-16,-1 10-1 16,4 9 38-16,3 5-22 15,0 1 37-15,0-1-12 16,0-5-37-16,0-7 12 15,6-7-21-15,0-7-1 16,-3-6 0-16,-3-5-70 16,0-6-134-16,0-5-489 0</inkml:trace>
  <inkml:trace contextRef="#ctx0" brushRef="#br1" timeOffset="208654.2">9750 15725 962 0,'0'0'615'0,"0"0"-501"16,0 0-98-16,0 0-16 15,0 0 124-15,0 0 6 16,0 0-17-16,115 0-54 16,-75-4-47-16,3-2 35 15,-4-4-35-15,-3 5-12 16,-5-2 2-16,-2 2-2 15,-2 1-45-15,5 0-80 16,-6 3-221-16,-4-2-583 0</inkml:trace>
  <inkml:trace contextRef="#ctx0" brushRef="#br1" timeOffset="211678.58">10403 15579 485 0,'0'0'204'15,"0"0"-89"-15,0 0-21 16,0 0-1-16,0 0-47 16,0 0-13-16,0 0 5 15,0 0-19-15,0 0 50 16,0 0 15-16,0 0-23 15,0 0 9-15,0 0-21 0,0 0-10 16,0 0 16 0,0 0-40-16,0 0 7 0,0 0-3 15,0 0-18-15,0 0 17 16,-8 3-17-16,2-2-1 16,-2 2 10-16,2-2-9 15,-3 2-1-15,3 1 0 16,-1-2 3-16,-1 5-3 15,2-3 1-15,-1 2 1 16,2 1 8-16,1-1-9 16,1 1-1-16,1 2 0 15,2 3 1-15,0 2-2 16,0 2 2-16,2 2 10 16,5-1 19-16,1-1-28 15,4-3 8-15,-3-3-10 0,0-5 1 16,-1-2 11-16,0-3-6 15,-2 0 13-15,2 0 51 16,0-8-44-16,0-5-4 16,-1-1-22-16,1-2 12 15,-1-4-24-15,-1 4 3 16,-3-1-17-16,0 1 14 16,-1 2-26-16,-2 2 31 15,0 1-6-15,0 5-9 16,0-1 20-16,0 4-37 15,0 3 20-15,0 0 10 16,1 0-42-16,2 16 37 16,2 8 12-16,2 11 2 0,-1 9 12 15,0 16-3 1,5 18 10-16,-4-1 5 0,-3-9-15 16,-1-12 1-16,-3-16-9 15,0-2-1-15,0-2 9 16,0-11-9-16,0-10 0 15,0-7 0-15,0-6 12 16,0-2 2-16,0 0-14 16,0-24-52-16,0 4-120 15,0-3-503-15</inkml:trace>
  <inkml:trace contextRef="#ctx0" brushRef="#br1" timeOffset="211992.24">10535 15279 1309 0,'0'0'198'0,"0"0"-153"15,0 0-20-15,0 0-25 16,0 0 0-16,0 0 16 15,0 0 12-15,28 92 32 16,-14-37-8-16,-1 9-7 16,-1 2 15-16,-2-2-32 15,1-1-6-15,-2-10-22 0,-3-6 15 16,2-11-10-16,-3-12-5 16,-2-10 0-16,0-9-1 15,-3-6-201-15,3-15-31 16,-3-4-395-16</inkml:trace>
  <inkml:trace contextRef="#ctx0" brushRef="#br1" timeOffset="213103.41">10663 15562 895 0,'0'0'172'16,"0"0"-130"-16,0 0-7 15,0 0 30-15,0 0 58 16,0 0 1-16,0 0-27 0,88 0 28 15,-67 25-74-15,-3 8-13 16,-3 3 32-16,-3 3-54 16,-5 0 11-16,-4-4-14 15,-3-4-7-15,0-7 10 16,0-7-15-16,0-8 5 16,0-4 20-16,0-5-26 15,-2 0 63-15,-3-14-63 16,0-8-3-16,1-10-29 15,2-1-40-15,2-3-32 16,0 2-24-16,0 4 20 16,9 8 28-16,3 6 47 15,0 8 11-15,1 8 22 16,1 1 8-16,2 19 72 16,-2 9-11-16,2 4-18 0,-4 5 32 15,-3-1-21-15,3-3-34 16,-6-7 7-16,0-9-22 15,-3-6-7-15,0-7 5 16,-2-5-2-16,2 0 1 16,0-17 2-16,1-8-12 15,1-9-7-15,0-3-71 16,-1 0-72-16,1 3 74 16,1 6 24-16,1 11 31 15,-1 10 1-15,0 7-10 0,0 11 30 16,4 17 10-1,-2 5 32-15,-1 4-7 0,2-2-35 16,1-5 38 0,1-9-23-16,1-6-14 0,1-11 23 15,-2-4-24-15,2-7-39 16,-4-13-28-16,-1-5-142 16,-2 0-111-16,-2 0 86 15,-3 5 128-15,1 7 5 16,-1 10-115-16,-1 3 216 15,2 13 32-15,-2 8 181 16,0 4-6-16,3-3-82 16,3-3-22-16,0-5-22 15,0-6-39-15,0-5-20 16,0-3 2-16,-2 0-1 0,1-8 45 16,-4-7-40-1,-1-5-28-15,0-2-24 0,-1-4-31 16,-13-2-26-16,-5 0 8 15,-3 0 49-15,-1 4 15 16,2 4 2-16,4 7 7 16,3 11 32-16,9 2 27 15,5 12-30-15,0 15 72 16,2 6 2-16,15 2-4 16,5-1-57-16,5-6-23 15,1-6 6-15,0-7-18 16,1-10-4-16,-3-5-2 15,-3-5 6-15,-2-17 11 0,-3-7-6 16,-8-7 4 0,-4-8 4-16,-4-4-14 0,-2-6-6 15,0-3 0-15,-11 1 6 16,-5 5-2-16,1 7-4 16,0 15 1-16,6 13 18 15,1 16-18-15,5 6 17 16,2 38 7-16,1 31 57 15,0 27 39-15,9 12-43 16,9-10-25-16,-2-21-6 16,-5-30-46-16,1-16 10 15,-3-10-11-15,1 1 5 16,2-2-13-16,0-4 8 16,0-10-60-16,3-12-121 15,-6-14-305-15,4-8-406 0</inkml:trace>
  <inkml:trace contextRef="#ctx0" brushRef="#br1" timeOffset="213383.27">11674 15022 1224 0,'0'0'172'0,"0"0"-124"16,0 0 25-16,84 9-12 16,-56-8-21-16,-1-1-5 15,-2 0-30-15,-4 0-5 16,-9 2-9-16,-6 1-109 15,-6 1-487-15</inkml:trace>
  <inkml:trace contextRef="#ctx0" brushRef="#br1" timeOffset="213569.12">11682 15257 1237 0,'0'0'255'0,"0"0"-141"0,0 0 61 15,86 2-54-15,-52-2-56 16,2 0 3-16,-3-5-40 16,-3-1-28-16,-8 3 0 15,-8 3-92-15,-8 0-246 16,-6 0-1081-16</inkml:trace>
  <inkml:trace contextRef="#ctx0" brushRef="#br1" timeOffset="-208623.9">12614 14814 431 0,'0'0'176'16,"0"0"-78"-16,0 0 35 16,0 0 33-16,0 0-47 15,0 0-25-15,0-57-42 16,0 49-22-16,0 3 57 15,0 1-20-15,0 1 16 16,0 3 41-16,0-3-53 0,0 2 15 16,0 1-39-16,0 0-31 15,-3 0 9-15,-3 1-25 16,-3 12 0-16,-2 6-1 16,-3 5-7-16,0 7 7 15,1 6 1-15,2 5 0 16,2 3 5-16,4 1-5 15,3 0 0-15,2-3-1 16,2-3-4-16,14-5 3 16,3-3 2-16,8-9 0 15,3-3-1-15,1-7 2 16,-1-8-1-16,0-5 0 16,-2 0 2-16,-2-8-1 15,-6-11 0-15,-3-2 5 16,-5-4 16-16,-8-2-11 0,-4 0-11 15,0 1 18-15,-12 4-9 16,-6 3 39-16,-2 6-14 16,-3 3-14-16,1 7 7 15,-2 3-27-15,0 0 0 16,6 14 0-16,0 6-9 16,6 2-1-16,4 6 10 15,6 1-47-15,2 12-71 16,12-7-156-16,1-6-368 0</inkml:trace>
  <inkml:trace contextRef="#ctx0" brushRef="#br1" timeOffset="-208294.46">13072 15163 811 0,'0'0'282'16,"0"0"-158"-16,0 0-3 15,0 0-20-15,0 0-8 16,0 0-49-16,6 74-1 16,-3-71-35-16,1-3 0 15,-2 0 23-15,-1 0-30 0,-1-10 16 16,0-1-17-16,0 1 12 15,-6 0-1-15,-3 5-10 16,-1 4 21-16,2 1 9 16,1 0-31-16,2 11 0 15,4 1-13-15,1 5-73 16,7-5-97-16,4-6-550 0</inkml:trace>
  <inkml:trace contextRef="#ctx0" brushRef="#br1" timeOffset="-206627.58">13251 14847 844 0,'0'0'337'0,"0"0"-109"16,0 0-31-1,0 0 12-15,0 0-77 0,0 0-77 16,0 0 8-16,-21-11-47 15,21 9-1-15,0 1-15 16,1-3 6-16,11-3-6 16,6-3 0-16,6-2 0 15,4-1 1-15,4-1-1 16,-3 2 0-16,3 2 0 16,-8 6-1-16,1 4-9 15,-6 0 10-15,-5 13 0 16,-7 10-8-16,-7 10 8 15,0 9 0-15,-13 4-1 16,-11 5-16-16,-4-2 15 16,1-2 2-16,-2-5 0 0,6-6-3 15,3-10 3-15,7-5 0 16,4-7 0-16,6-7-5 16,3-5 5-16,0-2 0 15,0 0 0-15,10 0-10 16,7-6 10-16,4-4 0 15,4 2 4-15,2 1 10 16,-3 2 14-16,6 5-12 16,0 0-3-16,-4 0 21 15,0 10-32-15,-1 0-2 16,-3 1 0-16,-1-1 2 0,0-4-9 16,0-4 7-1,0-2-48-15,7-18-69 16,-2-6-285-16,-7-2-563 0</inkml:trace>
  <inkml:trace contextRef="#ctx0" brushRef="#br1" timeOffset="-206230.13">13782 14732 842 0,'0'0'486'16,"0"0"-358"-16,0 0 71 15,0 0-13-15,0 0-106 16,0 0-33-16,0 0-47 15,-52 5 15-15,40 35-16 16,1 8 1-16,5 6 0 0,5 3 39 16,1-3-38-16,4-2 15 15,16-6-16-15,5-8 6 16,5-6-7-16,3-11 1 16,-1-7 0-16,0-8 14 15,-2-6-12-15,-5-5-2 16,-3-13 0-16,-5-5 0 15,-4-6 3-15,-8-4-2 16,-5 1 5-16,0 0 10 16,-5 2-3-16,-11 4-1 15,-3 5 26-15,-3 9-28 16,0 7 30-16,0 5-40 16,1 5 0-16,1 16 3 0,7 8-2 15,4 8-2 1,8-1-32-16,1-2-81 0,22 8-33 15,3-11-182-15,0-9-455 16</inkml:trace>
  <inkml:trace contextRef="#ctx0" brushRef="#br1" timeOffset="-204690.88">14205 14825 1015 0,'0'0'244'0,"0"0"-71"16,0 0-19-16,0 0-54 16,0 0 10-16,0 0 14 15,18 101-53-15,-12-51 0 0,3 2-16 16,0-4-10-16,6-3 14 16,-3-7-57-16,3-7 14 15,-5-8-16-15,-4-9 2 16,-1-8 0-16,-1-6-1 15,-4 0 8-15,2-20 3 16,-2-10-12-16,1-9-1 16,1-8-29-16,1-2-30 15,1 1 10-15,1 4-34 16,2 10 32-16,2 12 51 16,0 14-26-16,2 8 25 15,0 15-6-15,1 14 8 0,-1 8 11 16,-1 4 3-1,-1-1 41-15,0-7-23 0,0-3-21 16,-3-7-6-16,-1-9-5 16,-1-5 1-16,-2-6-7 15,-1-3 7-15,1 0-1 16,-1-13 0-16,2-8-43 16,-1-8 4-16,0-6-39 15,-2-4-136-15,2-2 61 16,-1 5-135-16,4 5-8 15,-1 12 221-15,4 17 56 16,2 3 19-16,-1 26 175 16,2 11 53-16,2 7-52 0,-1 1-79 15,4-8 21 1,1-4 47-16,2-10-115 0,-1-12-6 16,3-9-35-16,0-3-9 15,-3-11 29-15,0-17-29 16,-3-6-38-16,-4-7 19 15,-3-4-105-15,-3-2 33 16,-4 4 21-16,-1 7 12 16,0 11 36-16,0 20-31 15,0 5 24-15,0 27 29 16,0 14 61-16,0 7 48 16,5 1-29-16,6-5-24 15,1-9 5-15,5-9-61 16,1-9 13-16,-1-11-13 15,-1-6 16-15,-2 0-3 0,-2-17-13 16,-3-8-14 0,-4-8-2-16,-5-4-140 0,0-2 64 15,-15 0-8-15,-3 1-142 16,-6 7-78-16,2 7 127 16,-1 11 167-16,4 12 26 15,3 1 122-15,2 15 34 16,4 12 1-16,5 5-18 15,5 3-5-15,0-2-52 16,5-4-31-16,12-2 0 16,4-8-49-16,3-5 4 15,3-8-6-15,2-6 2 16,-1 0-4-16,0-16 2 0,0-12-20 16,-1-6 19-16,-3-13-27 15,-4-6-17-15,-4-6-9 16,-7-3-11-16,-7-3 39 15,-2 2-4-15,-2 5-28 16,-13 11 58-16,-1 10-3 16,-1 15 3-16,4 13 104 15,1 9-50-15,-1 14-12 16,3 15-17-16,3 12 33 16,4 22 38-16,3 19-23 15,12 17 36-15,12-8-31 16,3-19-55-16,-4-24 24 15,0-22-39-15,5-1-1 16,4-3 40-16,4-3-45 0,-3-11 9 16,-3-8-11-16,-5-4 6 15,-3-20 6-15,-6-10-12 16,-5-9 6-16,-7-6 0 16,-4-6-6-16,0 0-1 15,-1 6-25-15,-9 10-48 16,0 12 73-16,1 15-1 15,3 12 2-15,0 15 0 16,0 22-2-16,1 13 2 16,5 10 15-16,0 2-14 15,3-5 41-15,11-6-40 0,1-10 5 16,3-11-3 0,0-10 4-16,-2-12-8 0,1-8 0 15,-2-2 1-15,-1-17 13 16,0-13-14-16,2-7-1 15,1-6-29-15,2-4-96 16,3 0-91-16,3 7 54 16,1 12 83-16,3 13 79 15,-1 17 1-15,-1 0 22 16,0 26 105-16,-4 11 30 16,-4 4-13-16,-6 4-22 15,-6-3-61-15,-7-4 27 16,0-5-33-16,-4-4-14 15,-12-7-1-15,-3-4-33 16,-1-7-1-16,-3-4-6 16,5-7-21-16,-6 0-10 15,7-6-100-15,3-3-347 0</inkml:trace>
  <inkml:trace contextRef="#ctx0" brushRef="#br1" timeOffset="-199357.79">7605 16762 590 0,'0'0'297'0,"0"0"-70"15,0 0-40-15,0 0-22 0,0 0 11 16,0 0-42-16,0-9 13 15,0 4-55-15,0-5-39 16,0-1-2-16,0-4-49 16,0-1 9-16,0-5-11 15,0 0 2-15,0-1 2 16,0-2-4-16,0 2 0 16,0 0 5-16,0 2 1 15,0 3-7-15,-3 4 1 16,2 5-9-16,-1 2 7 15,2 4 2-15,-1 2 0 16,1 0-13-16,0 0-18 0,0 5 9 16,0 12 1-1,0 11 11-15,0 10 4 0,10 7 7 16,2 6-1-16,4 3 6 16,-2 1-5-16,2-5-1 15,-2-2 0-15,-2-8-6 16,-5-8 5-16,-1-6 1 15,-3-11 0-15,-3-3 8 16,0-6-7-16,0 0-1 16,-6-3 0-16,-6-1 1 15,-1 0-1-15,-5-2 1 16,0 0-1-16,-1 0 7 16,-1-5-5-16,7-1-2 0,4 2 0 15,0 1 0 1,6 0 1-16,3 3 1 0,-3-1 7 15,3 1-6-15,0 0-3 16,0 0-2-16,13 0-7 16,5 0 5-16,5 0 4 15,5 0 1-15,2 0 11 16,1 0 1-16,2-4-12 16,1 1-1-16,1-3 0 15,-1 0-21-15,3-2-74 16,-6 1-218-16,5-3-255 15,-9 1 211-15,-7 2-254 0</inkml:trace>
  <inkml:trace contextRef="#ctx0" brushRef="#br1" timeOffset="-199231.79">8020 16948 400 0,'0'0'330'15,"0"0"75"-15,0 0-110 0,0 0-50 16,0 0-82-16,0 0-50 16,0 0-53-16,6 2-54 15,-2 1 26-15,1-2-32 16,1 3 0-16,6-4-16 15,-2 0-250-15,-1-7-418 0</inkml:trace>
  <inkml:trace contextRef="#ctx0" brushRef="#br1" timeOffset="-199020.25">8154 16638 385 0,'0'0'374'0,"0"0"-256"15,0 0-74-15,0 0-43 16,0 0-2-16,0 0-28 16,0 0-74-16,-6 0-63 15,8 0-128-15</inkml:trace>
  <inkml:trace contextRef="#ctx0" brushRef="#br1" timeOffset="-198458.52">8154 16638 788 0,'34'-30'552'16,"-34"30"-432"-16,0 0-99 15,-1 0 19-15,-2 4-16 16,1 8-14-16,0 5 7 15,2 5-2-15,0 5 17 0,0 6 71 16,10 4-38-16,5-1-13 16,10 3-5-16,2-5-46 15,4-1 35-15,1-8-34 16,-1-5-1-16,2-9 18 16,-5-8-11-16,-4-3-8 15,-2-8 0-15,-7-15 10 16,-3-9 9-16,-3-5-6 15,-7-4-6-15,-2 0 14 16,0-2-7-16,-11 6-14 16,-5 0 21-16,-3 4-14 15,-3 5 45-15,-3 3-27 16,-3 3-2-16,1 8 45 0,-1 2-67 16,1 7 10-16,0 2-11 15,4 3-16-15,0 5 1 16,3 12-10-16,4 6-44 15,3 3-21-15,5 6-137 16,8 13-6-16,0-7-316 16,0-8-189-16</inkml:trace>
  <inkml:trace contextRef="#ctx0" brushRef="#br1" timeOffset="-198030.68">8585 16576 1124 0,'0'0'236'0,"0"0"-163"16,0 0-62-16,0 0-3 15,0 0 34-15,0 0-15 16,-24 82-6-16,24-53-2 15,2 3-6-15,10 2 1 16,6 2 4-16,5-2-17 16,7-3 27-16,3-2-22 15,3-5 16-15,3-9 68 0,-2-7-77 16,-3-8 0 0,-4 0-13-16,-5-17 9 0,-7-10 16 15,-4-7-6-15,-11-7 7 16,-3-5 24-16,-5 0-16 15,-14 2 61-15,-5 5-14 16,-3 3-59-16,-1 9 56 16,-2 8-29-16,-3 10-23 15,2 8-20-15,-3 1-6 16,2 17-38-16,-4 26-52 16,7-2-166-16,5 1-498 0</inkml:trace>
  <inkml:trace contextRef="#ctx0" brushRef="#br1" timeOffset="-197332.4">8094 17020 990 0,'0'0'212'0,"0"0"-178"15,0 0-31-15,0 0-3 16,0 0-18-16,0 0 18 16,0 0 0-16,23 9 1 15,-14-5 11-15,-3-4-4 16,-2 0-8-16,-1 0 8 15,-3 0 2-15,0-4 88 16,0-6-48-16,0-3-27 16,-4 4 10-16,-5-5-32 0,-3 4 31 15,6 4 2-15,-2 0-13 16,4 6 20-16,-1 0-31 16,0 0-10-16,3 6 0 15,1 7-3-15,1 4 3 16,0-5 0-16,0 1 0 15,0-2-15-15,4-5 5 16,2-3 6-16,0-3-3 16,-2 0 7-16,-1 0-1 15,-1-9 1-15,-1-4 0 16,-1-1 18-16,0-5-18 16,0 5 0-16,-7 5 14 15,1 3-13-15,-3 4 81 0,5 2-23 16,-1 0-38-16,2 7-2 15,3 7-19-15,0-1-1 16,22 9-63-16,2-6-200 16,-1-4-705-16</inkml:trace>
  <inkml:trace contextRef="#ctx0" brushRef="#br1" timeOffset="-196789.31">9335 16730 188 0,'0'0'1047'0,"0"0"-875"16,0 0-120-16,0 0-36 16,0 0 77-16,0 0-10 15,0 0-40-15,-21 3-29 16,21 11-6-16,5 5-8 15,11 6 16-15,1 4 35 16,2 0 28-16,2-1-53 16,0-5-14-16,3-3 5 15,-6-7-17-15,0-5-1 0,-4-8-91 16,-3 0-175-16,-5 0-457 16</inkml:trace>
  <inkml:trace contextRef="#ctx0" brushRef="#br1" timeOffset="-196550.55">9443 16716 1166 0,'0'0'324'16,"0"0"-241"-16,0 0-55 15,0 0 1-15,-60 90 31 16,45-58 33-16,-3 4-37 0,5-2-55 15,-2-3 26-15,6-3-26 16,1-8 2-16,1-8-2 16,6-5-1-16,1-2-122 15,0-5-75-15,0 0-390 16,0-9-176-16</inkml:trace>
  <inkml:trace contextRef="#ctx0" brushRef="#br1" timeOffset="-196250.44">9719 16535 768 0,'0'0'338'0,"0"0"-209"15,0 0 16-15,0 75 15 16,4-29 34-16,5 4-82 16,2 4-21-16,1-3-37 15,2-4-33-15,-3-7 12 16,2-7-31-16,-5-11 6 16,-1-8-2-16,-2-4-6 15,-2-10-68-15,0 0-175 16,-1-13-89-16,0-5-358 0</inkml:trace>
  <inkml:trace contextRef="#ctx0" brushRef="#br1" timeOffset="-195845.22">9849 16556 468 0,'0'0'502'16,"0"0"-375"-16,0 0 5 15,2 80 16-15,3-40-2 16,2 7-47-16,4 1 11 16,7-1-42-16,2-4-50 15,3-6 14-15,2-4-31 16,4-6-1-16,-1-8 23 0,0-6-21 16,-1-6 18-1,-2-7-19-15,-3 0 0 0,-5-19 36 16,-3-5-31-16,-4-6 37 15,-7-8-6-15,-3-1-26 16,0-2 15-16,-10 0 10 16,-2 2 6-16,-6 3 17 15,0 7-51-15,-3 2 21 16,-4 8-1-16,-2 2-19 16,-2 6 15-16,-6 5-24 15,5 6-12-15,-1 0 10 16,4 14-47-16,7 6 4 15,3 5-19-15,9 8-100 16,2-7-83-16,6-4-429 0</inkml:trace>
  <inkml:trace contextRef="#ctx0" brushRef="#br1" timeOffset="-195291.02">10188 16419 897 0,'0'0'772'0,"0"0"-638"16,0 0-109-16,0 0-16 0,0 0 13 15,0 0-11-15,0 0-11 16,50-37 0-16,-28 35-6 15,3 2 6-15,-1 0 0 16,-3 10 1-16,0 5 8 16,-7 5-2-16,-6 0-7 15,-5 5 0-15,-3 0 6 16,0 0-2-16,-10-1-4 16,-2-6 1-16,-1-6 15 15,-1-3-7-15,2-5-9 16,2-4 0-16,4 0-26 15,2-6-19-15,4-9-109 16,0-2 10-16,3 0-8 0,11 0-30 16,3 5 54-1,4 3 77-15,1 6 51 0,-2 3 56 16,2 0 47-16,-3 9 38 16,-4 8-11-16,-2 3-5 15,-7 4 47-15,-4-4-55 16,-2 5-39-16,-3-2 4 15,-12 1-50-15,-3-4-10 16,-3-1 11-16,-2-5-23 16,0-8-9-16,4-2-1 15,-1-4-16-15,5 0 9 16,5-9-80-16,6-2-154 16,4-2-312-16</inkml:trace>
  <inkml:trace contextRef="#ctx0" brushRef="#br1" timeOffset="-194743.05">10903 16663 778 0,'0'0'894'0,"0"0"-793"16,0 0-60-16,0 0-26 15,0 0 56-15,0 0 41 16,-83-40-88-16,63 32-3 16,1-1-21-16,1 3 7 15,-3 4 9-15,0 2-16 0,-1 0 1 16,2 2 3-16,1 10-3 16,5 7-2-16,1 4 1 15,4 3-8-15,6 3-2 16,3 0 10-16,0-1 0 15,3-3 0-15,11-3 0 16,3-3-1-16,4-13-28 16,2-3-10-16,2-3 39 15,-1-5-43-15,1-13-7 16,-1-9 18-16,-4-1-54 16,-1-2 59-16,-7-4 19 15,0 3 8-15,-6 3 64 0,-3 3-10 16,-2 8 2-16,-1 9 13 15,0 8-58-15,0 1 6 16,0 23-17-16,2 24 2 16,7 25 30-16,7 26-18 15,6 7 25-15,-2-16 22 16,-2-25-51-16,-8-24 17 16,-1-9-19-16,-3-2-6 15,3 0-4-15,-4-1 0 16,-5-4-86-16,-9-9-241 15,-12-4-1345-15</inkml:trace>
  <inkml:trace contextRef="#ctx0" brushRef="#br1" timeOffset="-193488.3">7462 17357 510 0,'0'0'146'0,"0"0"-103"16,0 0 135-16,0 0 16 16,0 0-51-16,0 0 24 15,89 9-25-15,-57-8-30 16,2-1-28-16,5 2-38 16,7-2-4-16,-1 0-5 15,7 0-24-15,0 0 26 16,2 0-24-16,3 0-3 15,1-2 20-15,5-2 2 16,2-1 12-16,2-4-24 16,2 1-21-16,-2-2 32 15,2 0-27-15,-1 0-5 0,-2 1 9 16,-1 0-3 0,-2 1-7-16,0 1 0 0,-2 1 0 15,3 2 0-15,-1-3 0 16,1 4 1-16,-1-3 24 15,0 2-18-15,0-6-5 16,3 1-2-16,-2-2 1 16,6 0 12-16,-1-1-12 15,2-2 11-15,-2 0-1 16,0-1-10-16,-1 3-1 16,2-3 0-16,-1 2 0 15,5 4-7-15,0-4 8 16,1 2-1-16,2 2 7 15,11-1-1-15,9 2-6 16,13 1 0-16,-10-1-3 0,-20 4 2 16,-23 2 2-1,-12-1-1-15,7-2 5 0,8 1 1 16,4 0-7-16,-3 0 1 16,-1-1-7-16,-5 1-1 15,-4 1 8-15,-4 1 0 16,-5-3 2-16,-6 3 5 15,-6-1-7-15,-3-3 0 16,-8 3 0-16,-7 2-6 16,-2-3 7-16,-5 1-1 15,-4 3 0-15,-1 0 9 16,0 0-9-16,0 0 0 0,0 0 0 16,0 0-1-1,0 0 1-15,0 0 0 0,0-2 0 16,0 2-80-16,0 0-106 15,0 0-361-15</inkml:trace>
  <inkml:trace contextRef="#ctx0" brushRef="#br1" timeOffset="-192423.38">8381 17634 886 0,'0'0'366'0,"0"0"-227"16,0 0-68-16,0 0-7 16,0 0 64-16,0 0-3 15,0 0-38-15,-5 2-16 16,5-2-65-16,0 0 15 16,2-7-21-16,7-6 0 0,6-1 23 15,0-1-23 1,4-2 0-16,6 5 5 0,2 2-4 15,1 3-2-15,2 7-9 16,-3 0-1-16,0 13 3 16,-6 6 8-16,-3 6 0 15,-11 5 8-15,-5 7-1 16,-2 2-7-16,-9 3 0 16,-11 2-3-16,-3-4-3 15,-4-1 6-15,2-6 0 16,2-6 0-16,1-4-12 15,5-8-20-15,4-5-20 16,5-6-2-16,2-4 41 16,4 0-48-16,2 0-37 15,0-7-15-15,0-2 72 0,7-1 41 16,3 0 1-16,2 3-1 16,5 4 16-16,0 3-15 15,0 0 10-15,7 6 20 16,-2 8-21-16,4 1 25 15,-4 2 9-15,3 0-27 16,-1-3 17-16,-2-4-24 16,1-4-1-16,-2-6 5 15,1 0-5-15,5-20-18 16,-6-3-40-16,-2-1-268 0</inkml:trace>
  <inkml:trace contextRef="#ctx0" brushRef="#br1" timeOffset="-192000.87">8921 17584 1101 0,'0'0'599'0,"0"0"-481"16,0 0-105-16,0 0 7 15,0 0-14-15,0 0 9 16,0 0-1-16,-69 31-14 15,62-5 0-15,1 7 9 16,1 6-9-16,5 4 0 16,0 1 0-16,8 0-8 0,11-2 7 15,9-7 1-15,4-8 0 16,4-6-5-16,-2-11 11 16,2-10-6-16,-5 0 0 15,-4-10-10-15,-3-11 10 16,-10-2 12-16,-6 0 6 15,-8-5 26-15,0 4-34 16,-2 1 12-16,-14-1 6 16,-6 7-10-16,2 4 43 15,-5 3-26-15,3 7-8 16,2 3-1-16,1 4-26 16,3 15 0-16,4 8-16 15,4 3-47-15,8 17-56 16,0-9-134-16,12-8-422 0</inkml:trace>
  <inkml:trace contextRef="#ctx0" brushRef="#br1" timeOffset="-191840.78">9333 17909 1724 0,'0'0'289'16,"0"0"-213"-16,0 0-76 15,0 0-55-15,0 0 1 16,0 0-194-16,0 0-630 0</inkml:trace>
  <inkml:trace contextRef="#ctx0" brushRef="#br1" timeOffset="-191355.54">9447 17640 1081 0,'0'0'269'16,"0"0"-193"-16,0 0-56 15,0 0 12-15,0 0-5 16,0 0 10-16,0 0-2 16,49 34-18-16,-32-53 17 15,-2-2-23-15,-6-7-1 16,-6 0-10-16,-3 1 0 0,0 5 0 15,-12-1 0 1,-6 7 8-16,-3 7-7 0,-4 7 9 16,1 2 12-16,-3 10-10 15,3 11-12-15,3 8 0 16,3 2 0-16,6 0 1 16,5-3 6-16,6-3-6 15,1-5 0-15,3-7 14 16,11-6-14-16,3-5-1 15,5-2 0-15,2-2 9 16,3-8 2-16,-2-3-10 16,-2 7-1-16,-4 2 0 15,2 4 2-15,-5 7-2 16,1 19 38-16,-2 4 1 16,-1 10 12-16,-3 6-30 0,2-4-1 15,-4-3-8 1,2-5-3-16,-1-11-18 0,5-16-17 15,-2-7-246-15,-2 0-516 0</inkml:trace>
  <inkml:trace contextRef="#ctx0" brushRef="#br1" timeOffset="-191017.69">9788 17498 978 0,'0'0'223'0,"0"0"-72"16,0 0-101-1,17 94 20-15,4-75-6 0,4-10-42 16,4-6 5-16,3-3-25 16,-3-4-2-16,-2-14 0 15,-6-5 9-15,-7-1-5 16,-9-4 2-16,-5 0 0 15,0 0 17-15,-12 3-17 16,-7 3 55-16,-4 5 53 16,-2 5-48-16,-2 9 26 15,-1 3-54-15,5 5-22 16,-2 18-12-16,3 7-4 16,4 2-70-16,12 19-97 0,3-10-76 15,3-5-383-15</inkml:trace>
  <inkml:trace contextRef="#ctx0" brushRef="#br1" timeOffset="-190680.53">9887 17674 1219 0,'0'0'190'16,"0"0"-112"-16,-4 85 38 15,4-45-2-15,16-4 7 0,8-2-65 16,4-8-55 0,4-9 21-16,-1-8-21 0,0-9 5 15,-2 0 13-15,-4-15-10 16,-8-6 10-16,-6-6 19 16,-8-2 5-16,-3-1 18 15,-4 0-29-15,-17 4 5 16,-3 3 34-16,-6 7-43 15,-2 6 15-15,-4 10-30 16,-3 0 2-16,2 11-22 16,1 14 7-16,11 6-57 15,8 20-18-15,11-8-120 16,6-6-400-16</inkml:trace>
  <inkml:trace contextRef="#ctx0" brushRef="#br1" timeOffset="-189817.6">10390 17532 1053 0,'0'0'289'15,"0"0"-196"-15,0 0 13 16,0 0-58-16,0 0-10 15,0 0-6-15,0 0-31 16,-82 16-1-16,73 6 0 16,6 2-8-16,3 1 8 15,0 1 0-15,0-1 0 0,12-1 14 16,1-10-13-16,1-2-1 16,5-8 0-16,-3-4 7 15,1 0 5-15,-1-4-11 16,-2-12 17-16,-5-3 40 15,1-1-50-15,-5-5 15 16,-4 2-11-16,-1 4-4 16,0 2 4-16,0 6-5 15,0 5 14-15,0 6 21 16,0 0-42-16,0 14-14 16,0 17 14-16,6 21 0 15,9 27 13-15,3 22-1 16,1-3 22-16,-4-17-8 0,-3-25-18 15,-4-22-8 1,-1 1 0-16,-1-1-14 0,3-3 8 16,-5-15-90-16,1-11-154 15,-5-5-362-15</inkml:trace>
  <inkml:trace contextRef="#ctx0" brushRef="#br1" timeOffset="-189558.37">10596 17321 1305 0,'0'0'205'0,"0"0"-166"16,0 0-29-16,0 0 37 0,27 113 50 15,-12-44-13-15,4 18 9 16,-1-6-63-16,-3-8 0 15,-2-12-28-15,-4-20 8 16,-1 1-16-16,1-4 6 16,-2-12-82-16,-3-23-108 15,-2-3-219-15,-2-10-123 0</inkml:trace>
  <inkml:trace contextRef="#ctx0" brushRef="#br1" timeOffset="-188517.29">10775 17595 880 0,'0'0'307'0,"0"0"-200"16,0 0-20-16,0 0 100 16,0 0-66-16,82 41-39 15,-61-7 23-15,1 5-55 16,-1 1-31-16,-6 1 40 16,-2-4-36-16,-5-8-16 15,-4-7-1-15,-2-8 7 16,-1-7-13-16,-1-7 2 15,0 0-2-15,0-12 16 16,0-12-16-16,-6-9-69 16,0-6-2-16,2-3-26 15,2 1-13-15,2 7 59 16,0 8 21-16,3 9 28 0,9 7-20 16,4 10 21-16,1 2-11 15,2 23 24-15,1 8 27 16,-1 6 31-16,-1 5-29 15,-3-3 13-15,0-6-33 16,-5-6 17-16,1-13-19 16,-2-10-13-16,-2-6 16 15,-1-5-18-15,0-18-4 16,-1-10-26-16,0-6-68 16,-2-3-52-16,-1 6 56 15,1 4 19-15,-3 9 69 16,6 13-137-16,0 10-56 15,3 3 43-15,0 20 152 16,0 9 131-16,3 2-29 16,-2-3-30-16,2-3 31 0,3-12 18 15,-3-7-63-15,3-9-12 16,0 0-46-16,0-17 0 16,-2-10-42-16,-2-4-56 15,-1-2-95-15,-4 7-82 16,0 10 67-16,-1 13-73 15,-1 3-133-15,2 14 414 16,-2 6 63-16,1-1 304 16,2 3-69-16,5-2-131 15,0 0-63-15,2-7 33 16,-1-9-85-16,-2-4 30 16,-4 0 21-16,0-12-7 0,-5-10-64 15,-2-6-32-15,0 0-45 16,-9-1-3-16,-9-1-80 15,-6 4 45-15,-3 4 58 16,1 6 12-16,0 7 12 16,7 9 1-16,4 0 0 15,10 18 5-15,5 11-4 16,0 4 22-16,18 4 53 16,6 0-20-16,3-6 3 15,3-7-38-15,0-7-8 16,-2-11 5-16,-3-6-11 15,-1-2-7-15,-3-18 13 16,-4-8 69-16,-4-8 64 0,-3-4-105 16,-5-6-21-16,-5-3-4 15,0-2-8-15,-6-1-8 16,-13 0 0-16,-4 2-6 16,-4 8-4-16,3 10-15 15,5 10 25-15,7 14 25 16,7 8-25-16,5 19 1 15,0 22-1-15,6 12 0 16,15 20 32-16,0-3 6 16,6-3-1-16,3-2 0 15,-5-16-29-15,4-3-8 16,-3-12 0-16,-2-10-27 16,-4-15-41-16,7-12-80 0,-7-15-133 15,-3-8-1070-15</inkml:trace>
  <inkml:trace contextRef="#ctx0" brushRef="#br1" timeOffset="-188291.52">11953 17048 1502 0,'0'0'206'0,"0"0"-153"16,0 0-47-16,0 0 13 0,85-5 49 16,-61-1-54-1,0 2 14-15,-3-1-28 0,-8 5-106 16,-4 0-152-16,-9 5-624 16</inkml:trace>
  <inkml:trace contextRef="#ctx0" brushRef="#br1" timeOffset="-188134.69">11944 17331 1555 0,'0'0'297'15,"0"0"-159"-15,0 0-1 16,114-4-36-16,-68-4-67 16,-1-1 2-16,-1 1-36 15,4-4-22-15,-9 2-80 16,-17 2-978-16</inkml:trace>
  <inkml:trace contextRef="#ctx0" brushRef="#br1" timeOffset="-180796.78">12861 16913 765 0,'0'0'390'16,"0"0"-223"-16,0 0-89 15,0 0 51-15,0 0-1 16,0 0-26-16,-1 0-17 15,1-2-75-15,0-4 34 16,0 1-3-16,0-1-32 16,0 0 31-16,7-3-39 15,6 1 1-15,4-2 11 16,5 1-12-16,7 1-1 16,2 5 0-16,3 3 0 15,1 0-1-15,-4 4 2 16,-1 12-1-16,-6 2 3 0,-8 6-2 15,-5 3-1 1,-10 4 0-16,-1 2 1 0,-13 2 3 16,-11 1-4-16,-4-2 0 15,-2-4 14-15,0-7-6 16,6-8-8-16,3-6 0 16,4-7 0-16,4-2-20 15,3-9-5-15,4-8-27 16,5-2 0-16,1-5-144 15,5 1 76-15,12-1 23 16,5 7 59-16,5 3 38 16,4 7 25-16,2 7 14 15,0 0 50-15,-2 19-21 0,-2 5-2 16,-7 4-21 0,-7 5 3-16,-7-1 15 0,-8 1-22 15,0-2 18-15,-9-3 8 16,-12-3-39-16,-2-5 16 15,-4-6-26-15,-1-6-11 16,-2-4 15-16,3-4-21 16,2-4 8-16,4-11-9 15,8-2-57-15,11-18-59 16,2 5-188-16,0 3-368 0</inkml:trace>
  <inkml:trace contextRef="#ctx0" brushRef="#br1" timeOffset="-180391.42">13422 16798 1405 0,'0'0'267'0,"0"0"-214"15,0 0-20-15,0 0-12 16,0 0 52-16,96 47-22 15,-63-40-24-15,2-5 30 16,0-2-28-16,-3 0-6 16,-5-7-15-16,-7-3 2 15,-4-3-12-15,-7 2 2 16,-6-1 0-16,-3 0 3 0,0 0-3 16,-3 0-13-16,-9 2 0 15,-4 4-28-15,2 6 34 16,-2 0-8-16,2 16 11 15,0 13-14-15,3 12 18 16,4 7 0-16,2 10 26 16,5 3-11-16,0-1 39 15,0-4-31-15,8-8-23 16,2-12 16-16,-1-9-16 16,1-7-2-16,-8-6-101 15,-2-4-242-15,0-5-400 0</inkml:trace>
  <inkml:trace contextRef="#ctx0" brushRef="#br1" timeOffset="-180201.67">13468 17201 1303 0,'0'0'391'16,"0"0"-286"-16,0 0-99 15,0 0 72-15,0 0 57 16,0 0-56-16,102-20-14 15,-65 12-64-15,-1 1 5 16,3-2-6-16,7-2-76 16,-10 2-145-16,-8 1-698 0</inkml:trace>
  <inkml:trace contextRef="#ctx0" brushRef="#br1" timeOffset="-180044.06">13922 17178 1360 0,'0'0'521'0,"0"0"-445"16,0 0-66-16,0 0 57 16,0 0-30-16,0 0-18 15,0 0-19-15,9 10-71 16,-5-14-250-16,1-4-643 0</inkml:trace>
  <inkml:trace contextRef="#ctx0" brushRef="#br1" timeOffset="-179723.47">14120 16745 512 0,'0'0'761'15,"0"0"-653"-15,0 0-30 16,-22-80-36-16,19 63 77 15,0 6 17-15,3 5-98 16,0 4 2-16,0 2-40 16,0 7-3-16,0 15 3 15,3 12 61-15,7 21 11 16,1 22-13-16,3 19-21 16,-1-5 25-16,-4-20-35 15,-3-24-13-15,-1-19-2 16,0 1-4-16,1-5-10 0,2-2 1 15,3-15-94-15,-3-5-253 16,-2-2-544-16</inkml:trace>
  <inkml:trace contextRef="#ctx0" brushRef="#br1" timeOffset="-178144.86">14344 16883 599 0,'0'0'821'0,"0"0"-720"16,0 0-50-16,0 0 61 15,0 0-1-15,0 0-42 0,0 0-28 16,76 26 22-16,-61 4-36 16,-3 4 22-16,-1 4 31 15,-3-1-52-15,-2-1-6 16,-3-5-22-16,-1-6 1 15,-2-8 8-15,0-5-9 16,0-10 0-16,0-2 14 16,0-2-14-16,-5-18-31 15,-1-6-60-15,1-10-26 16,2-6-30-16,3-1-67 16,0 2-49-16,0 7 111 15,13 9-33-15,2 9 115 0,3 13 70 16,-2 3 143-1,2 20 122-15,3 14-114 0,-5 7 71 16,2 5-67-16,-4 3-57 16,-3-4-16-16,-3-6-33 15,-2-9-32-15,-1-9 17 16,-2-10-33-16,-2-6-1 16,-1-5 3-16,2-2-3 15,-1-16 0-15,1-8-6 16,2-9-18-16,-1-4 24 15,1-3-109-15,2 4-4 16,0 11 39-16,3 7 3 16,2 13 70-16,-2 7-11 15,2 20 12-15,0 10 71 0,1 9-22 16,4 0 29-16,-1-5-11 16,3-6-47-16,0-7 25 15,-3-9-32-15,1-7-13 16,-2-5 11-16,-1-7-11 15,1-13 0-15,-2-8-50 16,-1-6-36-16,-2-2 46 16,-4-1-12-16,1 5-43 15,-1 5 19-15,0 11-25 16,-2 13 15-16,2 3-36 16,-2 25 122-16,0 10 57 15,3 4 35-15,1 3-15 0,4-4 61 16,1-6-90-1,2-8-20-15,0-9-25 0,1-8 7 16,-5-7 6-16,-1 0-10 16,0-17 0-16,-4-10 34 15,-5-2-40-15,0-7-8 16,0-1-60-16,-14-1-48 16,-4 1 17-16,-6 4-10 15,-1 2-55-15,0 12 61 16,4 8 87-16,1 11 16 15,6 5 28-15,5 17 1 16,4 12 97-16,5 3-23 16,0 5-9-16,8 0 7 15,11-1-69-15,6-12-4 0,2-3-28 16,7-13 10-16,2-9 0 16,0-4-9-16,0-12 8 15,-2-19 14-15,-4-6-23 16,-3-9-8-16,-5-8-13 15,-4-5 17-15,-6-3-4 16,-6-4 8-16,-6 1 0 16,0 8-7-16,-1 7 10 15,-12 11-3-15,-1 13 2 16,0 16 4-16,1 10 44 16,-1 0-34-16,2 25-7 15,2 13 22-15,4 24-2 16,6 21 43-16,0 22-8 0,22 3-24 15,2-19 11-15,-1-26-39 16,-4-27-3-16,2-8 1 16,0-5-8-16,6 1-2 15,1-6 0-15,-1-14-8 16,-3-4 7-16,-5-14 1 16,-1-18 0-16,-2-8 2 15,-7-9 8-15,-3-5-11 16,-4-1 1-16,-2 2-43 15,0 7 18-15,0 13-3 16,-5 11 28-16,2 16-2 16,-1 6-5-16,1 17 0 15,-3 19 6-15,3 12 1 16,3 7 14-16,0 1 3 16,0-2-3-16,13-8 0 0,1-10-6 15,1-9-9-15,-2-12 1 16,0-5 0-16,0-10 4 15,-3 0-4-15,5-13 6 16,-3-13 14-16,4-6-19 16,1-6-2-16,3-1-9 15,3-1-35-15,4 4 45 16,0 6-19-16,5 7 19 16,1 9-1-16,-2 12-4 15,-1 2 5-15,-2 12 12 16,-5 14-12-16,-4 8 44 15,-8 3-3-15,-9 6 8 16,-2-2 23-16,-8-2-42 0,-13-3 16 16,-3-6-26-1,-1-5-19-15,-4-7 32 0,4-8-32 16,1-6 0-16,5-4-1 16,3-5-51-16,5-8-61 15,2-1-204-15</inkml:trace>
  <inkml:trace contextRef="#ctx0" brushRef="#br1" timeOffset="-173750.49">13955 17186 598 0,'0'0'268'0,"0"0"-164"15,0 0-41-15,0 0 0 0,0 0 54 16,0 0-15 0,0 0-73-16,-10 15 7 0,10-11-10 15,0 3 5-15,0 0 25 16,0 3-47-16,0 2 11 15,0 1 2-15,5 1-22 16,1-5 29-16,0 1-22 16,-1-7-7-16,-1 0 13 15,1-3-13-15,-4 0 0 16,2 0 0-16,-3 0 10 16,0-2 14-16,0-4 8 15,0-2-9-15,0-1 12 16,-7-1-32-16,-1 0 14 15,1 0-2-15,1 1-2 16,0 4 16-16,3 3-10 0,2 2 11 16,1 0-16-16,0 0-14 15,0 7-10-15,0 5 9 16,0 1-11-16,0 1 4 16,4-5 8-16,5-3 0 15,-3-2 0-15,0-3 5 16,-2-1-12-16,1 0 4 15,-4 0-27-15,2 0 30 16,-3-6 8-16,0-2 1 16,0 2 4-16,0-4-12 15,-7 3-2-15,1 4-7 16,3-1 8-16,0 4 35 16,1 0-26-16,2 0 1 0,0 0-10 15,0 8-13 1,0 3-65-16,5 3-216 0</inkml:trace>
  <inkml:trace contextRef="#ctx0" brushRef="#br0" timeOffset="-166867.21">12505 15464 869 0,'0'0'234'15,"0"0"-170"-15,0 0-1 16,0 0 56-16,0 0-29 16,0 0-26-16,0 0-54 15,0 0 5-15,0 1 5 16,0 1 14-16,8-1 41 15,-1 1 13-15,5 1-65 16,0-1 18-16,4 1-10 0,4-1-20 16,7 1 30-16,2-2-8 15,10-1 15-15,1 0 2 16,7 0-46-16,5 0 3 16,6 0-7-16,5 0 2 15,4-6 13-15,6-2-15 16,0 3 0-16,3 1 6 15,12-2 3-15,15 1-9 16,21-1 0-16,9 0 0 16,-2 2 1-16,-8-1 0 15,-6 0-1-15,-2-3 6 16,3 1 4-16,-2-2-10 16,-6 3 0-16,-5-1-5 0,-10 0 5 15,-16 4 0 1,-16-2 1-16,-18 4 2 0,-4-1-1 15,0 2-2-15,-2 0 0 16,-4 0 0-16,-12 0-3 16,-10 0 12-16,-9 0-9 15,-2 0 74-15,-2 0-25 16,0-3 23-16,0 3-35 16,0 0-37-16,-2 0 20 15,-2-3-20-15,1 2-46 16,-2 1-47-16,1 0-220 15,0 0-1114-15</inkml:trace>
  <inkml:trace contextRef="#ctx0" brushRef="#br0" timeOffset="-165846.3">13205 17611 633 0,'0'0'213'0,"0"0"-93"15,0 0 12-15,0 0 36 16,0 0-70-16,0 0-31 16,0 0-53-16,-2 0-8 15,2 0 6-15,6 0 11 16,7 0 24-16,2 0-4 15,8 0-25-15,6-2 25 16,9 2 10-16,11-2 2 16,20-1 27-16,26 3-48 15,26-3-8-15,16 1 3 0,-1-1-21 16,-2-1-8 0,-4-1 0-16,7-4 0 0,5 1 15 15,2-4-8-15,1 2 3 16,0-2-7-16,-5 0-1 15,-9 3-3-15,-7-1 1 16,-12 0 0-16,-23 4 3 16,-20 0-2-16,-20 2 0 15,-11 1 6-15,2-3 0 16,-1 2-7-16,-4 2 0 16,-11-1 0-16,-10 3 3 15,-7-2-2-15,-4 2 0 16,-1 0 8-16,-2 0-3 0,0 0-12 15,-3 0-56-15,-9 0-232 16,-6 0-1128-16</inkml:trace>
  <inkml:trace contextRef="#ctx0" brushRef="#br0" timeOffset="-164268.62">13838 15686 869 0,'0'0'277'0,"0"0"-181"16,0 0 20-16,0 0 38 15,0 0-6-15,0 0-15 16,0 0-53-16,0 0-36 16,0-7 30-16,0-4-49 0,2-3-7 15,-1 0 4-15,1-3-14 16,-2-3-8-16,1 0 0 16,-1 2-3-16,2-2-3 15,-2 4 6-15,3 3 0 16,-1 4-1-16,-2 2-4 15,0 4 5-15,0 1 0 16,0 2-22-16,0 0 12 16,0 0 3-16,0 0 7 15,0 5-12-15,0 10 5 16,0 7 6-16,0 10 1 16,3 6-1-16,2 5-5 15,1 8 6-15,2 4 0 16,1 0 6-16,1-3-4 0,1-4-2 15,-4-9 0-15,2-6 0 16,-3-10-2-16,-2-6 2 16,-1-4 0-16,0-6 3 15,-3-4 3-15,0 0-6 16,0-3 0-16,0 0 0 16,-1 0 13-16,-7 0-13 15,-3 0 0-15,-3 0-1 16,-1 0 9-16,-1 0-8 15,-2 0 0-15,-2 0 0 16,0 0-2-16,0 0 2 16,5 0 0-16,1 0 0 15,3 0 3-15,6 0-3 0,2 0 0 16,2 0 0-16,1 0-1 16,0 0 1-16,0 0 0 15,0 0-1-15,0 0-21 16,0 0 20-16,9 0 2 15,9 0 0-15,1 0 0 16,7 0 0-16,2 0 0 16,0 0 0-16,4 0 6 15,-3-4-6-15,0 0 6 16,-4 0-5-16,-5 1 24 16,-4 1-24-16,-7 2-1 0,-3 0 0 15,-2 0 8-15,-2 0-7 16,-2 0 11-16,0 0 1 15,-2 0 28-15,-10 2-40 16,0 4-1-16,-7 0 0 16,-2 2 5-16,-3-3-6 15,-3 2 1-15,-1 2 0 16,0-5 4-16,1 1-2 16,5-2-2-16,7 1 0 15,3-3-5-15,6-1 5 16,3 0 0-16,3 0 0 15,0 0-1-15,0 0-5 16,6 0-1-16,12-1 6 16,2-6-3-16,5-2 4 15,0-1 1-15,0 1 12 0,-3 2-4 16,-2 2-9 0,-2 2 0-16,6 0-47 0,-8 3-227 15,0 0-558-15</inkml:trace>
  <inkml:trace contextRef="#ctx0" brushRef="#br0" timeOffset="-161730.33">14247 17883 789 0,'0'0'262'16,"0"0"-104"-16,0 0-54 15,0 0 41-15,0 0-40 16,0 0-8-16,0 0 8 15,-3-17-83-15,3 12-1 16,0 2-21-16,0-3 10 16,5-2-11-16,5 3 1 0,2-5 0 15,3 3 0 1,1 1 1-16,4 1-2 0,-1 4 1 16,2-2-11-16,-2 3 9 15,-1 0 2-15,-1 0 0 16,-4 3-1-16,-1 3 2 15,-3 2-1-15,-3 1 0 16,-1 2 6-16,-2 1-7 16,-1 2 2-16,-2 1 5 15,0 2 6-15,-4 3-5 16,-6 3-7-16,-3-1 0 16,-1 5-1-16,-3-1 1 15,-2-1 0-15,-2 1 0 0,3-2 6 16,-1 1-5-16,2-5-1 15,2-1 0-15,5-5-1 16,0-2 0-16,4-1 1 16,3-5 0-16,1-2 0 15,2-3 0-15,0 1 0 16,0-1-6-16,0-1-10 16,9 0 15-16,6 0 1 15,0-1 0-15,7-9 6 16,0 1 0-16,4-1-6 15,0 6 0-15,2 4 0 16,2 0 31-16,-1 0 11 16,0 9 7-16,-4 2 12 15,-3 0-36-15,-4 1 22 0,-1-2-15 16,-4-3-30 0,2-2 43-16,-3-3-27 0,1-2-2 15,4-7-10-15,2-13-5 16,6-11-2-16,19-37-79 15,-7 7-170-15,-1 2-712 0</inkml:trace>
  <inkml:trace contextRef="#ctx0" brushRef="#br0" timeOffset="-161100.65">16080 15221 1099 0,'0'0'306'0,"0"0"-187"16,0 0-74-16,0 0-33 15,0 0 82-15,0 0-22 16,0 0-20-16,77-5-9 16,-57 5-42-16,-1 0 27 15,1 0 5-15,-1 0-32 16,-5 0-2-16,-1 0-23 15,-10 5-147-15,-3 10-37 16,0-1-435-16</inkml:trace>
  <inkml:trace contextRef="#ctx0" brushRef="#br0" timeOffset="-160883.74">16079 15444 713 0,'0'0'539'0,"0"0"-465"16,0 0 84-16,0 0-15 16,86 0-12-16,-57 0-2 15,5 0-41-15,-3 0-41 16,-1 0-38-16,-7 0 10 16,-6 0-23-16,-3 0 4 15,-4 0-105-15,-4 7-163 16,-3 0-552-16</inkml:trace>
  <inkml:trace contextRef="#ctx0" brushRef="#br0" timeOffset="-159944.36">17102 14908 899 0,'0'0'269'0,"0"0"-104"15,0 0-23-15,0 0 60 16,0 0-56-16,0 0-40 16,0 0-20-16,-6-29-70 15,0 29-3-15,-3 0-13 16,-3 1 12-16,-3 13-10 0,-2 8-2 15,-2 3 0-15,0 7 8 16,0 3-7-16,4 5-1 16,0 0 0-16,8 5-2 15,5-1 1-15,2 2 1 16,5-4 0-16,15-5 3 16,7-6-2-16,4-9-1 15,2-5 0-15,2-9-3 16,-3-5 2-16,-2-3 1 15,-1-4 0-15,-7-13 13 16,-4-1-2-16,-6-4-11 16,-8 0 0-16,-4 1 7 15,0-3 18-15,-14 2-4 0,-6 2-12 16,-4 4 13 0,-1 3-12-16,-2 6-7 0,2 6-3 15,0 1 7-15,0 4-15 16,3 13 8-16,0 5 0 15,4 0-2-15,3 3-11 16,4 0-30-16,8-1-67 16,3 3-89-16,14-3-97 15,4-7-375-15</inkml:trace>
  <inkml:trace contextRef="#ctx0" brushRef="#br0" timeOffset="-159770.83">17496 15394 1520 0,'0'0'229'16,"0"0"-98"-16,0 0-30 15,0 0-20-15,0 0-2 16,0 0-77-16,0 0-2 16,16-22-30-16,-4 9-179 15,3-2-323-15</inkml:trace>
  <inkml:trace contextRef="#ctx0" brushRef="#br0" timeOffset="-159222.81">17620 14962 886 0,'0'0'102'0,"0"0"-100"15,0 0 14-15,0 0 13 16,0 0 75-16,0 0-39 16,95-32-9-16,-68 31 44 15,0 1-55-15,0 0 26 16,-2 7-15-16,-3 7-33 15,-4 5 42-15,-1 3-15 0,-10 7-5 16,-5 2 22-16,-2 6-59 16,-8 4 16-16,-13 3-24 15,-4 3 11-15,-1-4-7 16,1-3-2-16,0-6-1 16,6-8 9-16,3-6-9 15,6-8-1-15,6-7 0 16,2-5 10-16,2 0 9 15,2-13-19-15,11-5 0 16,4-4 11-16,3 0-3 16,0 5-8-16,-1 4 0 15,2 4 1-15,1 5 29 0,-1 4 5 16,2 0 5-16,2 4 18 16,2 5-57-1,0 1 25-15,1-3-26 0,0-1 8 16,-1-5-24-16,3-1 16 15,10-11-98-15,-8-6-202 16,-6-4-682-16</inkml:trace>
  <inkml:trace contextRef="#ctx0" brushRef="#br0" timeOffset="-158863.83">18304 14875 1493 0,'0'0'331'0,"0"0"-266"16,0 0-36-16,0 0-17 16,0 0-5-16,-83 108 62 15,75-60-50-15,7 5-5 16,1 4 7-16,10-2-20 16,13-4-1-16,5-7 0 15,3-10 0-15,2-9 0 16,1-9 0-16,1-10 0 15,-4-6 7-15,-2 0 2 16,-6-17-9-16,-5-5 0 16,-6-6 7-16,-9-3 29 15,-3 0-13-15,-10 4 29 0,-19 5 16 16,-8 10-55 0,-9 10 14-16,-6 2-27 0,-1 19 16 15,0 9-6-15,2 7-10 16,-4 15-53-16,13-8-46 15,9-7-455-15</inkml:trace>
  <inkml:trace contextRef="#ctx0" brushRef="#br0" timeOffset="-151693.75">16420 17383 1069 0,'0'0'351'15,"0"0"-184"-15,0 0-93 16,0 0 2-16,0 0 22 16,0 0-34-16,26-9 27 15,-3 4-27-15,3 2-44 16,1 0 22-16,1 1-36 15,-2 1 3-15,-6-1-9 16,-2 2-47-16,-4 0-85 16,-8 0-147-16,-3 7-288 15,-3 2-25-15</inkml:trace>
  <inkml:trace contextRef="#ctx0" brushRef="#br0" timeOffset="-151545.78">16456 17512 1091 0,'0'0'256'16,"0"0"-186"-16,0 0-50 16,0 0-13-16,0 0 59 15,93 3-39-15,-29-12-15 16,-7-5-12-16,-5 0-400 0</inkml:trace>
  <inkml:trace contextRef="#ctx0" brushRef="#br0" timeOffset="-151206.75">17266 17103 1172 0,'0'0'223'0,"0"0"-155"15,0 0 34-15,0 0 23 16,-6-80-14-16,6 56-13 15,0 3-80-15,0 1 2 16,0 6-19-16,0 6-1 16,-2 3 23-16,2 5-23 15,0 3 1-15,0 21 9 16,0 15-9-16,0 9 26 16,8 10-11-16,0 2-15 0,1 1 40 15,2-7-29 1,-2-7 4-16,1-7-12 0,-2-9 4 15,0-7-16-15,-2-7-8 16,0-10-97-16,-2-6-118 16,0-1-454-16</inkml:trace>
  <inkml:trace contextRef="#ctx0" brushRef="#br0" timeOffset="-150846.85">17485 17024 1340 0,'0'0'307'0,"0"0"-246"15,0 0-54-15,0 0-7 16,0 0 1-16,0 0 16 16,48 94 30-16,-28-75-47 15,0-4 16-15,3-5 11 16,-2-7-26-16,1-3 46 15,0 0-7-15,-2-16-17 16,-1-1 41-16,-4-7-31 16,-6 0 5-16,-4-1-20 15,-5-1-11-15,0 2 14 16,-7 2-13-16,-10 2-7 16,-4 4 8-16,-8 9-9 15,1 4-10-15,-2 3 10 0,3 3-25 16,4 17 19-16,2 3-71 15,7 23-92-15,5-9-211 16,5-3-372-16</inkml:trace>
  <inkml:trace contextRef="#ctx0" brushRef="#br0" timeOffset="-150473.41">17611 17160 962 0,'0'0'347'0,"0"0"-206"16,0 0-128-16,0 0 4 16,-47 88 88-16,43-56-9 15,4 2 8-15,0 0-44 0,12-2-21 16,9-1 2-16,3-5-31 16,6-5-2-16,1-6-8 15,2-7 6-15,2-6 5 16,-3-2-10-16,-4-14 10 15,-5-8 14-15,-7-9-15 16,-9-2 0-16,-7-3 10 16,0 0-19-16,-7 3 52 15,-12 6-17-15,-5 3-3 16,-2 9 18-16,-4 4-41 16,-5 8-9-16,0 3-1 0,1 6-12 15,1 11-8 1,6 3 10-16,5 7-30 0,9-1-22 15,8 16-94-15,3-9-103 16,2-5-397-16</inkml:trace>
  <inkml:trace contextRef="#ctx0" brushRef="#br0" timeOffset="-150282.83">18096 17423 1689 0,'0'0'309'0,"0"0"-247"16,0 0-18-16,0 0-36 15,0 0 23-15,0 0 0 0,0 0-31 16,9-4-24-16,1-7-115 16,0-1-339-16</inkml:trace>
  <inkml:trace contextRef="#ctx0" brushRef="#br0" timeOffset="-122091.63">18855 15132 776 0,'0'0'181'0,"0"0"-77"15,0 0-26-15,-2 0 34 16,2 0 2-16,0 0-41 16,0 0 15-16,0-3-43 15,0 0 5-15,0 1 21 16,0-2-55-16,2 0 27 15,4 0-26-15,2 4-17 16,1 0 34-16,2 0-28 16,4 0 1-16,0 0 9 15,3 0-15-15,-2 0-1 16,2 0 0-16,-3 0 0 16,1 0 4-16,-2 0-4 15,-1 0 0-15,-1 0 0 16,-2-3 0-16,-2 1-19 0,-2 1-29 15,-1 1-66-15,-5 0-50 16,0 0-175-16,0 0-267 0</inkml:trace>
  <inkml:trace contextRef="#ctx0" brushRef="#br0" timeOffset="-121788.56">18888 15207 821 0,'0'0'247'16,"0"0"-145"-16,0 0-58 15,0 0-29-15,0 0 70 16,0 0-32-16,0 0-43 15,85 0 20-15,-63 0-29 16,-3 0 8-16,-1 0 0 16,-3 0-1-16,-2 0-16 15,0 0 6-15,-3-3-25 16,0-4-55-16,-1 3-123 16,-3 1-188-16</inkml:trace>
  <inkml:trace contextRef="#ctx0" brushRef="#br0" timeOffset="-120965.13">19233 14938 631 0,'0'0'170'0,"0"0"-113"16,0 0 40-16,0 0 15 15,0 0-39-15,0 0 3 0,0 0-51 16,0-9-9-16,0 9 10 16,0 13-25-16,0 6 58 15,0 7 4-15,0 9-23 16,0 6 11-16,8 8-30 15,1 7 25-15,3 2 33 16,-2-4-62-16,-1-4 1 16,-1-9-18-16,-1-10 0 15,-4-9 8-15,-1-10-8 16,-1-4 0-16,-1-8 28 16,0 0-19-16,0-3 52 15,0-12-43-15,0-7-12 0,0-7 1 16,0-5-6-16,0-5-1 15,-6-6 16-15,-1-3-10 16,1-2-12-16,-3-1-1 16,0 4-1-16,-3 1 1 15,1 6 14-15,2 6-4 16,2 9-1-16,1 6-1 16,2 6-2-16,1 4 1 15,1 6 0-15,2 0-4 16,0 3 4-16,0 0-1 15,0 0 1-15,0 6-17 16,3 9 16-16,8 4 0 16,5 5 1-16,5 5-1 0,1 0 1 15,4 0 0 1,2 0 6-16,0 0 1 0,1-6-8 16,-1 0 1-16,-3-4-3 15,-4-3-7-15,-3-3 10 16,-6-1 0-16,-2-2 9 15,-8 3-8-15,-2 0-1 16,0 3 0-16,-13 2 0 16,-7 3 3-16,-2 2-2 15,-4-1 6-15,1-1-4 16,1-1-2-16,2-3-2 16,4-4 0-16,3-4 1 15,5-2-1-15,4-3 8 16,3-3-7-16,1-1 0 15,2 0-6-15,0 0-11 0,0 0-158 16,0 0-193-16,0-4-873 16</inkml:trace>
  <inkml:trace contextRef="#ctx0" brushRef="#br0" timeOffset="-113619.47">20024 14822 624 0,'0'0'132'0,"0"0"-112"15,0 0 54-15,-18 91 25 16,15-54 27-16,3 1-13 15,0 2-49-15,0 0 2 16,2 0 15-16,4-2-44 16,0 0 19-16,1-6-11 15,-1-1-44-15,0-6 37 16,-1-3-37-16,-2-5 9 16,0-3-1-16,-2-5-9 0,2-1-11 15,-3-3-58-15,0-5-95 16,0 0-90-16,0-3-406 0</inkml:trace>
  <inkml:trace contextRef="#ctx0" brushRef="#br0" timeOffset="-113043.4">19827 14787 409 0,'0'0'400'16,"0"0"-302"-16,0 0-60 0,0 0-19 16,21-74 59-16,-3 54 40 15,7-1-55-15,5 0-5 16,3 0 13-16,6 2-44 16,-2 1 15-16,2 6-24 15,-2 6-18-15,3 6 30 16,-2 0-29-16,-2 12 18 15,-2 10 26-15,-6 7-22 16,-4 8 47-16,-5 7-9 16,-8 7-46-16,-7 4 21 15,-4 6-22-15,-1 0-3 16,-17 0 13-16,-6-3-23 0,-7-4 5 16,-5-6-6-1,-1-4 1-15,-1-8-2 16,2-8 2-16,5-9 8 0,4-9 7 15,5-10-8-15,4 0-8 16,3-9 0-16,6-12-21 16,3-4 14-16,6-2-27 15,0 3 34-15,0 2-6 16,11 8 6-16,4 6 0 16,4 6 8-16,5 2-7 15,4 0 66-15,3 13-45 16,2 5 24-16,2 2 9 15,-1 3-46-15,0-3 34 0,-1-1-43 16,-1-2 10 0,-3-2 3-16,0-2-13 0,-1-4-8 15,-1 0-50-15,6-1-145 16,-8-4-297-16,-4-1-436 0</inkml:trace>
  <inkml:trace contextRef="#ctx0" brushRef="#br0" timeOffset="-112703.93">20649 15315 977 0,'0'0'218'0,"0"0"-134"0,0 0-14 16,0 0-8-16,-4 79 50 15,4-69-57-15,6-5-14 16,4-3 29-16,-3-2-70 16,2 0 25-16,-2-11 2 15,-4-3-27-15,-1-6 47 16,-2 1-40-16,0 1 7 16,-10 2 29-16,-2 5-28 15,-1 3 29-15,2 5-21 16,4 3-15-16,-1 0 20 15,4 9-28-15,2 7 0 16,2 2 0-16,6 5-47 16,9-5-185-16,1-5-436 0</inkml:trace>
  <inkml:trace contextRef="#ctx0" brushRef="#br0" timeOffset="-112080.14">21051 14647 1071 0,'0'0'207'0,"0"0"-94"16,0 0 2-16,0 0 33 15,0 0-44-15,0 0-41 16,0 0-21-16,-2-54-33 16,2 54-10-16,4 16 2 15,2 11 8-15,3 12 69 16,0 25-52-16,3 26-2 15,-3 20 2-15,-4-8-16 16,-4-22-8-16,-1-28-2 16,0-18 0-16,0 3 6 15,0-1-5-15,0 3 10 0,0-11-4 16,0-9-6-16,0-7-1 16,2-7 0-16,2-5 1 15,3 0 1-15,4-4-2 16,3-9 9-16,5-4 0 15,1 0-3-15,4-2-6 16,2 5 0-16,4 3-1 16,1 3 0-16,5 7 2 15,-1 1 5-15,0 0 6 16,-1 0 0-16,-1 1 3 16,-5 4-8-16,-4-4-7 15,-3 1 53-15,-5 1-53 16,-3-3 6-16,-3 3-6 0,-3-2-9 15,1-1 9-15,0 1-60 16,2-1-77-16,-4 0-347 16,0 2-669-16</inkml:trace>
  <inkml:trace contextRef="#ctx0" brushRef="#br0" timeOffset="-111719.64">21951 15223 1252 0,'0'0'404'0,"0"0"-314"15,0 0-37-15,0 0-46 16,0 0 3-16,0 0 56 15,0 0-35-15,-37 59-6 16,37-47-6-16,0-6-12 16,0-1-8-16,7-5 1 15,3 0 0-15,0-6 9 16,-1-8-9-16,-3-2 9 16,-2 2 9-16,-4 4 8 15,0 5-21-15,0 3 22 0,-13 2-17 16,-3 3 2-1,-3 8-12-15,-9 9-9 0,6-4-58 16,0-1-519-16</inkml:trace>
  <inkml:trace contextRef="#ctx0" brushRef="#br0" timeOffset="-110992.72">20567 15323 849 0,'0'0'214'0,"0"0"-133"15,0 0-74-15,0 0 63 16,0 0 8-16,0 0-33 16,0 0 14-16,6 71-28 15,3-58-2-15,3-5-15 0,0-3-8 16,-3-1 1 0,0-4-7-16,-1 0 0 0,-1 0 31 15,-3 0-25-15,-1-5 5 16,-1-2-8-16,-2 0 15 15,0 2-15-15,0 0 5 16,0 2 1-16,-2 0 48 16,-2 3-57-16,1 0 24 15,0 0-24-15,-1 0 13 16,1 3-14-16,2 3 1 16,1 1 0-16,0 0-4 15,0-2 4-15,3 2-41 16,11 1-88-16,0-3-235 0,-3-1-364 15</inkml:trace>
  <inkml:trace contextRef="#ctx0" brushRef="#br0" timeOffset="-110157.77">21935 15305 811 0,'0'0'279'0,"0"0"-175"15,0 0-56-15,0 0-5 16,0 0 43-16,0 0-51 16,0 0 7-16,-14 57-10 15,14-39-19-15,0 2 30 0,10-5-35 16,0-3 9-16,2-3-5 15,-1-4 4-15,0-5-12 16,0 0 9-16,-3-4-11 16,-2-7 30-16,-3-3-32 15,-1-3 12-15,-2 0 7 16,0 1-18-16,-2 3 4 16,-5 1 17-16,-2 5-5 15,0 2 33-15,1 5-39 16,1 0 3-16,0 5-9 15,2 9 1-15,4 0-7 16,1 0 1-16,0-3-2 16,0-5-12-16,4-1 6 0,2-4-14 15,3-1-29 1,-6 0-74-16,-3 0-26 0,0 0-95 16,0 0-317-16</inkml:trace>
  <inkml:trace contextRef="#ctx0" brushRef="#br0" timeOffset="-105534.68">4719 15177 322 0,'0'0'255'0,"0"0"-100"16,0 0-69-16,0 0 5 15,0 0-23-15,0 0-43 16,0 0 25-16,0 0-22 0,0 0-5 16,0 0 19-16,0 0-36 15,0 10-6-15,0 7 30 16,3 2-11-16,-2 8 46 15,1 2-37-15,1 4-17 16,3 2 36-16,0 4-40 16,3 0 12-16,1 0-19 15,1 1 27-15,-1-1-25 16,2 0-1-16,-1-3-1 16,-1 0 16-16,0-4-15 15,1-3-1-15,-1-3 0 16,1-4-1-16,-2-2 1 15,1-3 0-15,-1-4 0 16,2-2 10-16,2-2-9 16,0 1-1-16,2-5 0 0,5 0 6 15,2 0 1-15,5-2 2 16,1-1 6-16,5 1 24 16,6 0-32-16,1 0 21 15,5-1 8-15,0 1-7 16,2-1 24-16,1-1-36 15,-2 2 6-15,2 0 26 16,0-1-49-16,-1 1 38 16,1 0-31-16,0 0 0 15,-3 0 25-15,-1 0-30 16,0 0 12-16,-3-1 11 16,1 1-13-16,-1-3-8 15,0 2-4-15,-2-2 1 0,3 0 11 16,1 0-11-16,-3 0-1 15,2 0 16-15,0-5-3 16,-2 0-15-16,2 1 2 16,-2-1-7-16,-1 2 1 15,1 3 12-15,0-3 1 16,-2 3-5-16,-1 0 10 16,-1 0-21-16,-5 0 9 15,2 0 0-15,-3 0 0 16,-2 0 6-16,2 0-5 15,-3 0 5-15,7 0 3 16,-1 0-9-16,1-4 0 0,2 0 1 16,-2-1 33-1,1-1-34-15,-4 0 1 0,-1 1 9 16,-2 0 2-16,-4 2-21 16,-5-2 9-16,-5 3 0 15,-8-1-6-15,-3 1 12 16,0 2-4-16,-3-1 27 15,0-3-19-15,0-1 12 16,0-3-22-16,0-5 10 16,-8-3-16-16,1-2 7 15,-1-3-1-15,0-2 8 16,2-1 1-16,-2 0-11 16,2-1 2-16,3 1-4 15,0 1 2-15,-3 1 2 0,3 0 0 16,0-1 0-16,-1 1-6 15,-1 0 5-15,-1-1 1 16,-1-2-3-16,1 0 2 16,1 0 1-16,1 2 0 15,1 1-3-15,-2 3-4 16,2 1 7-16,-1 0-11 16,1 1 5-16,0 3-4 15,2 2 11-15,-1-1-1 16,-1 2 0-16,3 2-7 15,-3 1 6-15,3 1 1 16,0 2-2-16,0 1-7 16,0 1 10-16,0 2-1 15,0 1 0-15,0 0 1 0,0 0-7 16,0 0 0-16,0 0-5 16,0 0-3-16,0 0 4 15,0 11 10-15,3 3-1 16,8 8 2-16,2 5-10 15,-1 6 9-15,3 5 0 16,-3 4 6-16,1-1-5 16,-4 0-1-16,0-2 0 15,-1-1 7-15,-1-3-9 16,-1-3 2-16,-2-1 0 16,1-6-7-16,-2-4 7 15,0-3 0-15,4-6 0 16,-7-1 0-16,5-4 0 0,-4-3 0 15,1-1 0 1,-1 1 3-16,-1-4-3 0,0 1 0 16,0-1 0-16,0 0-2 15,0 0 2-15,0 2 0 16,0-1 0-16,0 4-3 16,0 2 3-16,0 0 0 15,0 0 0-15,-3 2-8 16,-3 0 8-16,-1 2 0 15,-2-2 0-15,1-1 8 16,-2 2-7-16,-2-1-1 16,3-1 0-16,-3 1-3 0,-1-1 2 15,-5-1 2 1,4 0 5-16,-5-2 0 0,2 2-5 16,0-1-1-16,0 0 0 15,1 2-5-15,1-2 3 16,-3 0 3-16,6-1-1 15,-4 3 11-15,-2-4-5 16,3 1-6-16,-3-1 0 16,0-1-2-16,0 0 1 15,-4 1 1-15,5 0 0 16,-3 2 15-16,0-3-8 16,-1 0-7-16,-1 0 0 15,0-2-1-15,-1 1-5 0,-2 0 12 16,-4-2 0-1,1 0 1-15,-3 3 3 0,-1-1-20 16,-2 3 9-16,-2 4-2 16,1 1-3-16,-1 0 7 15,0-3-1-15,3 2 9 16,2-1 2-16,-2-1-12 16,5-2 1-16,-1 1 0 15,4-4-1-15,3 2 2 16,2-4 16-16,2 3-7 15,0-3 1-15,-1 2-11 16,-2-1 0-16,0 1-6 16,-3-1 0-16,-1-1 12 15,4 2-5-15,-4-1-1 16,1 1-1-16,-3 1 1 0,0 0 0 16,0-1-6-1,4 0 0-15,-1-1 12 0,1 0 0 16,-1-1-6-16,2 0 13 15,0 0-14-15,1 0 1 16,0 0-8-16,0 0 2 16,0 0 12-16,0 0-6 15,-1-1 13-15,4-2-7 16,-3 1-6-16,0-1 0 16,0 0-3-16,0 0-3 15,-1 0 12-15,0 1-6 16,-1 2 1-16,-2 0 5 0,-2 0-12 15,-4 0 2-15,-2 0-5 16,2 0 9-16,-1 2 0 16,1-1 0-16,-2 1 8 15,5-2-2-15,-4 0-7 16,4 0 1-16,1 0 0 16,2 0-8-16,7-3 9 15,2 0-1-15,1-2 0 16,6 1 5-16,0 0-15 15,1 0 5-15,3 2-2 16,2-3 1-16,0 0 6 16,1-1 0-16,-1-5-6 15,0 1 7-15,3-6-8 16,-3-1 0-16,3-3 4 16,0-1 1-16,-3-4 3 0,0 2-1 15,0-4 0-15,-3 1-14 16,-1-2 13-16,-2-1-27 15,-3 0 0-15,1 0 21 16,1 1 0-16,-2 0 7 16,0-2 0-16,3 2-21 15,0-1 20-15,-1-1-23 16,1 0-20-16,-3 1 38 16,3 0-23-16,3 2 14 15,0 2 8-15,-1 3-39 16,1 0 22-16,1 4-16 15,-1 0 1-15,3 4 37 16,-3 0-13-16,0 4 15 0,2 0 0 16,-2 2-4-16,1 3-2 15,2 2 3-15,2 1-19 16,1 2 20-16,0 0-66 16,0 0 10-16,0 0 25 15,0 13-14-15,0 3 46 16,3 7 1-16,7 2 0 15,2 6-9-15,6 3 16 16,3 4-7-16,3 2 0 16,0 3 0-16,3 1 0 15,-2-1 0-15,2 0 1 16,-5-2-6-16,-1-4 6 16,-3-3-1-16,-2-4 0 0,-1-2 4 15,0 0-4 1,-3-6 0-16,0-1 1 0,0-5 5 15,-2 0-6-15,-2-5 0 16,4-3 0-16,-2-1 2 16,-1-3-1-16,3-1 1 15,0-3 12-15,6 0 23 16,0 0-36-16,4 0 27 16,2-3-13-16,7-2-4 15,2-1 49-15,0 1-15 16,6-1-1-16,1 0 1 15,-3 2-38-15,-1 0-2 0,-3 2-5 16,1 1 1 0,-1 1 21-16,0 0-12 0,1 0 24 15,-1 0-1-15,0 0-21 16,-2 0-5-16,3 0-7 16,-1 0 12-16,0 0 9 15,-3 0-8-15,4-2 0 16,-2-3 13-16,-1 1-15 15,0 1-12-15,-2 1 1 16,-1 2 0-16,0-3-1 16,-1 3 2-16,1 0-1 15,1 0 10-15,-3 0-10 16,3 0 0-16,-1 0 0 16,-1 0-9-16,2 0 9 15,2 0 0-15,0 0 0 0,2 0 7 16,-2 0-1-16,3 0-8 15,-1 0 2-15,-3 0 0 16,4 0-8-16,-2 0 8 16,1 0 0-16,-2 0 15 15,2 0-1-15,1-2-14 16,-1 0 0-16,4-1 9 16,-3 2-3-16,4 1-3 15,-4 0 3-15,-1 0-3 16,1 0 14-16,-5 0-18 15,-3 0 1-15,-2 0 0 16,-3 0-9-16,-6-1 16 16,1 1-7-16,-5-2 2 0,-4 2 7 15,-2-1-18 1,-2 1 7-16,1 0 2 0,1 0-4 16,-2 0 6-16,1 0-2 15,1 0 4-15,1-2 6 16,1 2-20-16,-1-3 10 15,3 0 0-15,2 2-10 16,-1-2 20-16,0 0-10 16,1 1 0-16,-1 0-2 15,1-1-5-15,-2-1 3 16,1 0 4-16,-1 0-5 16,0 0 7-16,0 1-2 15,-2 0 0-15,-1 1 12 16,0-1-13-16,-1-1 1 0,-5 1-21 15,4-4-2-15,-4-1 23 16,0-4 15-16,0-4 2 16,0-3-2-16,-9-1-15 15,2-4 0-15,-2-1 0 16,0-1-6-16,0-1 16 16,0 1-7-16,1 3-3 15,1 2 0-15,3 2 0 16,-1 5-7-16,4 3 0 15,-1 3 6-15,2 4 2 16,0 3 10-16,0 1-10 16,0 0 5-16,0-1-12 15,0 1 3-15,0 0-29 0,0 0-10 16,0 0-99-16,6 1-102 16,-3 4-371-16</inkml:trace>
  <inkml:trace contextRef="#ctx0" brushRef="#br0" timeOffset="-95246.22">20618 15347 340 0,'0'0'211'0,"0"0"-109"0,0 0-35 15,0 0 16-15,0 0-45 16,-14 7 17-16,13-3-25 16,1 4-21-16,0-2 28 15,0 2-12-15,0 4-6 16,0-2 59-16,6 1-54 15,1 1 5-15,1-4-13 16,2 0 6-16,-2-5-10 16,-1-2 19-16,-2-1 16 15,0 0 31-15,-2 0-61 16,0-1 33-16,-1-7 15 0,-2-3-65 16,0 1 36-16,0-1-34 15,0-1-1-15,-5 3 14 16,-6-2-14-16,0 5-1 15,-1-1 0-15,0 5 5 16,5 2-17-16,1 0 12 16,1 9 0-16,5 8-17 15,0 5 14-15,0 0 3 16,0 2-1-16,8-2 1 16,1-8 0-16,1-1 0 15,-1-9 0-15,0-1-1 16,-1-3 0-16,-1 0 1 15,-3-9 0-15,-2-5 8 16,-2-2-3-16,0-1-4 16,0 0 1-16,-12 0 18 0,0 5-8 15,0 2-12-15,-1 4 10 16,2 5 2-16,4 1 28 16,0 0-40-16,3 12 2 15,4 5-4-15,5 10-1 16,11-7-127-16,1-1-563 0</inkml:trace>
  <inkml:trace contextRef="#ctx0" brushRef="#br0" timeOffset="-93821.63">21939 15357 510 0,'0'0'272'15,"0"0"-115"-15,0 0-5 16,0 0-88-16,0 0 27 16,0 0-16-16,0 0-44 15,-6-12 63-15,4 12-45 16,2 0-12-16,0 0 11 16,0 0-35-16,0 0-14 15,0 0 1-15,0 0-19 16,0 7 19-16,0 7 0 15,0-1 0-15,0 3 15 16,5-3-15-16,1-4 0 16,0-1-1-16,0-6-17 15,0 0 17-15,0-2 1 0,-3 0 0 16,0-2 9-16,0-6 1 16,-3-2-1-16,0-2-9 15,0-2 6-15,0 3-6 16,-3 0 9-16,-5 2-1 15,0 2 1-15,0 3-9 16,2 1 0-16,0 3-11 16,-1 0-15-16,2 3 25 15,1 10 1-15,4 2 0 16,0 3 4-16,0 0-4 16,0-1-1-16,6-3 1 15,4-2 0-15,-1-2-1 16,0-7 1-16,1-1 0 0,-2-2-1 15,-2 0 2-15,0-5-1 16,-1-6 17-16,-4-3-11 16,-1-2 39-16,0 1-43 15,0 0 30-15,-4 0 27 16,-5 2-57-16,-2 5 19 16,-1 2-21-16,2 2 19 15,1 3 3-15,-2 1-22 16,5 0 0-16,2 4-2 15,1 9 8-15,0 2-6 16,3 4 0-16,0-1-9 16,0-1 7-16,0-2 2 0,3-3 0 15,3-4-6-15,0-6-15 16,2-2 14-16,0 0 0 16,0-5-27-16,-2-8 34 15,0-2 7-15,-2 0-7 16,-4-2 18-16,0-1-18 15,0 4 0-15,0-1-10 16,-10 5 10-16,2 3 15 16,-1 5-14-16,-1 2 0 15,2 0-1-15,1 1-4 16,1 11 4-16,2 4-2 16,1 1-8-16,3 2 9 15,0-3 2-15,0-2-1 16,8-4 0-16,1-3-10 15,2-6 1-15,-1-1-10 0,1 0-36 16,-4-7 21-16,2-5 7 16,-3-3 27-16,-5-1-16 15,-1-1 13-15,0 2-6 16,-4 3 2-16,-8 3 7 16,0 3 39-16,-2 3-11 15,1 3 18-15,3 0 23 16,0 3-63-16,4 8-1 15,3 3-5-15,3 0-5 16,0 2-1-16,0-2 6 16,13 1-65-16,0-2-68 15,-1-5-271-15</inkml:trace>
  <inkml:trace contextRef="#ctx0" brushRef="#br0" timeOffset="-88589.21">16842 14437 120 0,'0'0'313'15,"0"0"-185"-15,0 0-51 16,0 0 48-16,0 0-22 15,0 0 39-15,-29-46-28 16,26 41-33-16,1 3 14 16,-1 1-37-16,2 1 5 15,-2 0-63-15,0 0 6 16,-2 1 2-16,1 11-8 0,-4 6 10 16,1 7-2-1,0 5-1-15,2 10-7 0,2 6 0 16,3 25 1-16,0 30 40 15,18 38-11-15,9 17 1 16,2 2 39-16,0-11-60 16,-5-21 12-16,-5-12-22 15,-5-12 1-15,-6-22 20 16,-3-21-20-16,-2-15 5 16,-3-8 19-16,1 1-10 15,-1 0-15-15,0-4 0 16,0-9 0-16,0-12 1 15,0-6 0-15,0-6 13 0,0-18-14 16,-1-9-179 0,-5-7-203-16</inkml:trace>
  <inkml:trace contextRef="#ctx0" brushRef="#br0" timeOffset="-87124.34">16599 14689 697 0,'0'0'146'16,"0"0"-123"-16,0 0 3 15,0 0 13-15,0 0 59 0,0 0 56 16,0 0-46-16,88-71-19 15,-56 65 8-15,5-2-56 16,8 5 21-16,6 0-24 16,7 1-37-16,6 2 38 15,18-1-29-15,18-1 0 16,16 1 5-16,5 0-9 16,-8-3-7-16,-10 1 1 15,-7 1 0-15,1-2-1 16,8-1 2-16,6 0-1 15,2-1 21-15,5-1-13 16,6 0-9-16,8-4 1 0,4-4 0 16,3-4 2-16,-6-1-1 15,-6 3 10-15,-5-3-1 16,0 2-1-16,-1 3-9 16,-2 3 0-16,2 2-7 15,-1 5-1-15,-4-1 10 16,-3 2-2-16,-4-1 10 15,-2-4-4-15,1-3-8 16,7-5 2-16,7-5 0 16,4 0 0-16,0-1 18 15,4 0-2-15,-2 2-12 16,-2 0 2-16,-4 0-12 16,-3 1 6-16,-4 2 0 0,-4 2-1 15,-1 3 2 1,-5 4 0-16,-8 3 13 0,-17 4-12 15,-17 2-4-15,-17 0 2 16,-8 0-7-16,5 0 6 16,-1 0 2-16,-1 0-1 15,-10 0 7-15,-12 0-6 16,-8 0-1-16,-5 0 0 16,-6 0 1-16,0 0 15 15,0 0-15-15,-6 0 7 16,-2 0 3-16,1 0-11 15,1 0-7-15,1 0 0 16,1 8 5-16,4 8 2 16,0 11 2-16,0 10-1 15,6 20 18-15,10 26-10 0,7 24-17 16,-1 15 8-16,-1 1-46 16,0-2 44-16,-8-10-22 15,2-4 24-15,-3-5-9 16,0-3-10-16,-2-3 3 15,1-1 8-15,-1-2-14 16,-1-5 3-16,0-5-3 16,2-16-19-16,-5-17 40 15,0-11-23-15,1-5 24 16,2 1-1-16,0 2 0 16,2 0-8-16,-1-5 10 15,-1-7-1-15,-3-7 16 16,-2-5-9-16,-1-5-14 0,-1-4 2 15,-2-1 5-15,0-3 8 16,0 0-8-16,0 0 52 16,-6 0-6-16,-5-3-32 15,-3-5-14-15,-5 2 0 16,-3-1 0-16,-5 2-2 16,-6 2 3-16,-7 0-1 15,-12 2 0-15,-18 1-6 16,-23 0 4-16,-22 6-5 15,-11 2 5-15,-2 2 1 16,5 2 2-16,11-3 5 16,-3 4 9-16,-1-4-5 0,-3 3-10 15,-5 0 0-15,-4-2 6 16,-9 0 5-16,-1-1-10 16,-3-1 10-16,0-5 3 15,0 1-1-15,-1-1-13 16,-4-1 0-16,-2-2-13 15,-1 0 5-15,-2 0 14 16,-1 0-6-16,1 0 6 16,-4-5 1-16,-1-2-9 15,-2 0 2-15,-3 1-9 16,-1 2 9-16,2-3 0 16,7 3 1-16,6 0 2 15,8 2 5-15,6 0-16 16,8 2 8-16,6 0-3 15,8 2-3-15,8 7 12 0,23 1-6 16,18-3 3-16,19 1 4 16,11-5-14-16,0 3 7 15,2-1 0-15,5-2-6 16,11-1 7-16,11-1-1 16,3-1 0-16,5 2-57 15,13-1-7-15,18 2-16 16,-4 2-153-16,-2-2-367 0</inkml:trace>
  <inkml:trace contextRef="#ctx0" brushRef="#br0" timeOffset="-78690.36">22452 13089 423 0,'0'0'92'0,"0"0"-33"15,0 0 18-15,0 0 25 16,0 0 37-16,0 0-44 16,-16 3-8-16,16-3-12 15,0 0-50-15,0 0 23 16,0 0-37-16,0 1-2 15,0 2 14-15,5 2-22 16,6 2 41-16,3 1 19 16,5 4-60-16,4 0 15 15,2 3-16-15,2 4 1 16,1 0 2-16,0 6 3 16,-1 1 1-16,-1 3-3 15,-7-2 5-15,0 3-11 0,-6 2 2 16,-2-2-1-16,-5 3-1 15,-6 1 2-15,0 1 0 16,0 5 10-16,-9 1 0 16,-2-1-10-16,-2 4 0 15,4-2 0-15,-1 1 6 16,3-1-6-16,2 1 1 16,4-3 9-16,1 0-4 15,0-3-7-15,0-3 1 16,9-3-3-16,5 0 2 15,3-2 2-15,5 1-1 16,4-1 8-16,0 3 0 16,3 1-8-16,0-2 0 0,1 5 0 15,-4 1 0-15,-2 1 0 16,-3 1 6-16,-6 2 31 16,-4 3-37-16,-5 2 16 15,-3 2-16-15,-3 5 6 16,0 3-6-16,-10 2 1 15,-5 6-1-15,0 0 10 16,-3 2 0-16,0 0-11 16,2-3 1-16,2-5-5 15,1-2 4-15,6-2 1 16,-1 1 0-16,1-1 4 16,4-1 8-16,1-2-13 15,2-2 1-15,2-1-6 16,13-1 4-16,6-4 3 15,4 2-1-15,3-5 0 0,2 0-4 16,0 0 4-16,-2-2-1 16,-2 3-1-16,-4-2-8 15,-4 2 11-15,-3 3-1 16,-3 1 6-16,-6 2 0 16,-1-1-7-16,-5 0 1 15,0 2 0-15,0 0 6 16,-10 2-5-16,-5 2 4 15,-6 4 10-15,-2 2-8 16,-6 5-7-16,-2-2 0 16,1 1 0-16,2-1 15 0,2-4-14 15,4-2 15-15,1-3-15 16,6-1 2-16,3-3-3 16,5-2 0-16,4-2 1 15,3 2-5-15,0-6 11 16,12-1-7-16,7 0 1 15,2-2 0-15,2-1-2 16,2-1-10-16,0 0-20 16,2 4 30-16,0-3-17 15,1 3-2-15,-3 4 10 16,0 3-28-16,-3-2 29 16,-3 2-4-16,-4 1 10 0,-2 2 2 15,-2-3 1 1,-2 1 0-16,1-1 7 0,-2 1 5 15,1 0-12-15,0-1 0 16,1-5 8-16,-1-5-16 16,0 1 8-16,-3-11-44 15,-3-9-517-15</inkml:trace>
  <inkml:trace contextRef="#ctx0" brushRef="#br1" timeOffset="-62053.89">23402 13336 599 0,'0'0'141'0,"0"0"-51"16,0 0 15-16,0 0-19 16,0-4 39-16,0-4-38 15,0-2-13-15,0 0-1 16,0-3-39-16,0 0 27 15,0-2-37-15,0-4-24 16,0 1 32-16,2-1-32 16,0-3 0-16,-1 1 2 15,1 0 11-15,-1 1-14 16,1 1 1-16,-2 4 0 0,1-1-8 16,-1 5 14-1,0 3-6-15,0 4 0 0,0 0 6 16,0 4-12-16,0 0 6 15,0 0-4-15,0 0-14 16,0 0 13-16,0 11 5 16,0 5-1-16,-1 6 8 15,1 6-14-15,0 8 7 16,0 6 0-16,0 8-4 16,0 6 14-16,6 6-10 15,4 2 0-15,0 0 0 16,4-3-1-16,-2-7 1 0,1-9 0 15,0-9-6-15,-2-8 13 16,-3-6-7-16,-3-10 0 16,0-3 3-16,-4-7-4 15,-1 0 1-15,0-2 0 16,0 0 6-16,-4 0-6 16,-9-2-11-16,-3-5 10 15,-4-2-54-15,-3 0 37 16,-2 1-44-16,-1-1-45 15,0 1 49-15,2 3-3 16,0 0 51-16,6 0 8 16,2 1-2-16,5 1 4 15,1 0 0-15,4 2 0 0,1-2 6 16,4 3-5-16,1-3 10 16,0 1 9-16,0-1-20 15,12 0 52 1,6 2 3-16,4-2-4 0,5 1 31 15,0-1-60-15,5-1 9 16,0 1-2-16,-1 0-19 16,-1 0-6-16,-4 2-4 15,3-1-36-15,-5 2-109 16,-5 0-394-16</inkml:trace>
  <inkml:trace contextRef="#ctx0" brushRef="#br1" timeOffset="-60611.7">23749 13479 582 0,'0'0'145'0,"0"0"-88"16,0 0-56-16,0 0 51 16,0 0-4-16,0 0-1 15,0 0 102-15,49 26-53 16,-40 3 5-16,-1 5-18 0,0 5-63 16,-2 2 37-16,-1 1-46 15,-4-3-9-15,1-6 15 16,-2-4-16-16,0-8-1 15,0-6 0-15,-3-5 22 16,0-5-21-16,0-5 17 16,0 0-8-16,0-8 16 15,-1-10-26-15,3-7 0 16,1-7-1-16,0-3-19 16,0-2 18-16,0-2-24 15,8 3-6-15,2 4 21 16,5 6-4-16,0 6 15 15,0 8 0-15,0 5-5 16,-1 7 4-16,0 0 1 16,1 13 0-16,-2 10-7 0,1 2 18 15,-1 4-1-15,-1 3 8 16,0-1-7-16,-4 0 5 16,-4-3-16-16,-1-1 6 15,-3-5 4-15,0-7-9 16,0-1-1-16,0-6 0 15,0-4 15-15,0-2-15 16,0-2 14-16,0-2-5 16,0-13-3-16,0-7-6 15,0-6 0-15,3-6-1 16,2 0-29-16,2-4 29 16,2 4-22-16,0 2 6 15,3 6-2-15,0 6 9 0,-2 8 3 16,4 10 6-16,-4 2-37 15,2 8 38-15,-2 15 1 16,3 6-1-16,0 3 47 16,-1 2-39-16,2-4-3 15,2-5-5-15,0-3 17 16,-3-8-17-16,4-5 0 16,-5-5 2-16,2-4-1 15,-1 0-1-15,-1-4-23 16,-1-12-9-16,1-1-74 15,-2-6 18-15,-2-2-54 16,0-3-17-16,-4 0 16 16,-1 2 46-16,0 5 91 0,0 10-7 15,-1 9 3-15,-1 2 10 16,2 19 23-16,0 10 51 16,1 8 36-16,3 2-40 15,2 2 0-15,4-5-14 16,3-4-49-16,7-9 24 15,0-6-20-15,3-7-10 16,-2-10 31-16,-3 0-25 16,-2-13-9-16,-4-10 2 15,-5-7-89-15,-7-3 22 16,-3-1-79-16,-1-2 67 16,-17 2 69-16,-3 3-4 0,-3 4 14 15,-3 7 8 1,2 3 2-16,1 9 1 0,2 7-4 15,5 1-5-15,1 9 9 16,7 11-2-16,3 4 1 16,6 5 28-16,0 1-24 15,11 1 21-15,11-2-18 16,6-3-15-16,5-6 25 16,3-4-18-16,0-9-9 15,0-5 0-15,-1-2 17 16,-2-9-17-16,-2-13 12 15,1-6-1-15,-3-6 98 16,0-4-43-16,-4-4 59 16,-2-4-86-16,-7-2-23 15,-7-1-31-15,-9-2 15 0,0 2-37 16,-8 4 21-16,-12 4 7 16,-3 7 9-16,1 9 0 15,-1 6 13-15,6 10 16 16,3 4 7-16,1 5-24 15,5 5 5-15,2 18-11 16,2 11-6-16,4 10 28 16,0 22 1-16,7-1 75 15,11 3-32-15,3 1-27 16,3-14 23-16,6 1-67 16,0-9 18-16,-1-9-19 15,1-10 16-15,0-9-39 16,1-8-4-16,19-11-201 0,-12-11-347 15,0-8 293-15</inkml:trace>
  <inkml:trace contextRef="#ctx0" brushRef="#br1" timeOffset="-59629.12">25583 13360 557 0,'0'0'235'0,"0"0"-144"16,0 0 65-16,0 0-22 16,0 0-15-16,0 0 10 15,0 0-114-15,-7-8 1 16,7 8-16-16,-3 12 8 15,1 10 23-15,1 8 21 16,1 12 11-16,0 18 27 16,0 1-77-16,0 3 41 15,6 0-39-15,1-12 13 16,-1-1-24-16,0-7-2 0,-1-10-1 16,-1-8-1-16,-1-13-63 15,1-13-97-15,-2 0-57 16,-1-15-337-16</inkml:trace>
  <inkml:trace contextRef="#ctx0" brushRef="#br1" timeOffset="-59356.75">25335 13263 884 0,'0'0'136'16,"0"0"-60"-16,0 0-63 0,0 0 106 16,0 0 24-16,96-51-80 15,-54 43 56-15,5 0-38 16,4 5-28-16,2-2-2 16,-4 5-50-16,-6 0-1 15,-4 0 0-15,-8 0-47 16,-5 8-39-16,-10 9-85 15,-9-3-136-15,-7 2-193 0</inkml:trace>
  <inkml:trace contextRef="#ctx0" brushRef="#br1" timeOffset="-59144.66">25451 13511 874 0,'0'0'146'16,"0"0"-82"-16,0 0 118 16,0 0-30-16,122-14-17 15,-73 6-85-15,5 0-30 16,-2 2-1-16,-6 3-19 16,3 3-144-16,-13 0-243 15,-11 0-590-15</inkml:trace>
  <inkml:trace contextRef="#ctx0" brushRef="#br1" timeOffset="-58808.73">25886 13657 555 0,'0'0'334'16,"0"0"-232"-16,0 0 12 15,0 0 40-15,0 0-16 16,92 20-28-16,-69-21 5 15,-5-10-108-15,-2-1 15 16,-7-4-22-16,-6-1 17 16,-3 1-12-16,0-1 1 15,-14 1-5-15,-6 4-2 16,-6 4 1-16,-2 3-1 16,1 5 0-16,2 3-25 15,4 16 17-15,5 10 9 0,7 8 0 16,7 2 26-16,2 4-18 15,12 0 5-15,14-6-13 16,8-8 6-16,9-4-21 16,2-9 15-16,18-16-115 15,-13 0-174-15,-10-3-661 0</inkml:trace>
  <inkml:trace contextRef="#ctx0" brushRef="#br1" timeOffset="-58375.49">26232 13659 1258 0,'0'0'158'0,"0"0"-145"16,0 0-13-16,0 0 11 16,0 0 32-16,0 0-4 15,94 1-8-15,-66 15 24 16,-1 7-45-16,-3 7 9 15,-9 7 10-15,-8 5-29 16,-7 4 53-16,0 0-44 16,-17-2-8-16,-7-1 21 15,-3-9-21-15,-3-2-1 16,3-9 0-16,3-10 1 16,5-9 2-16,5-4-3 15,4-6-13-15,9-14 7 16,1-5-50-16,1-1 9 15,17 1 34-15,4 5 13 0,2 7 1 16,2 10 14-16,2 3 33 16,0 0 16-16,-1 6-64 15,0 5 33-15,-2 1-33 16,-1-4 9-16,0-2-10 16,1-6 1-16,1 0-24 15,2-11-50-15,12-28-233 16,-7 3-295-16,-3-4 438 0</inkml:trace>
  <inkml:trace contextRef="#ctx0" brushRef="#br1" timeOffset="-57998.61">26663 13366 603 0,'0'0'649'15,"0"0"-610"-15,0 0-14 16,-54 79 24-16,46-33 48 15,8 9 66-15,0 6-97 16,19 2-18-16,11-3 2 16,7-5-39-16,6-10-11 15,2-11 0-15,6-12 6 16,1-13 13-16,2-9 7 16,-4-9-17-16,-6-18 23 15,-7-10-24-15,-13-6-9 16,-11-10 1-16,-10-6 0 0,-3-5 2 15,-16-2-2 1,-15 4 22-16,-7 3 43 0,-7 7-49 16,-4 12 39-16,-1 9-55 15,0 11 15-15,-1 13-24 16,2 7 10-16,6 5-1 16,6 15 0-16,7 8-33 15,11 5-31-15,12 19-91 16,7-9-193-16,0-2-491 0</inkml:trace>
  <inkml:trace contextRef="#ctx0" brushRef="#br1" timeOffset="-57494.76">27238 13650 1337 0,'0'0'249'16,"0"0"-221"-16,0 0-18 15,0 0 50-15,0 0 33 16,86-26-27-16,-58 26-10 16,1 0-46-16,-3 2 0 15,-2 13-10-15,-7 2 8 16,-4 5 11-16,-9 4 4 15,-4 1-8-15,-4 4 16 0,-15 1-24 16,-8-3-7-16,-1-3 0 16,1-5-3-16,3-7 2 15,3-5 2-15,8-8-1 16,7-1 0-16,6-5-12 16,0-12-54-16,14-2-38 15,9 1-33-15,5 3 79 16,8 9 4-16,1 6 54 15,1 3-10-15,-3 19 21 16,-3 8 56-16,-7 4 53 16,-9 2-31-16,-11-2 36 15,-5 2-54-15,-5-4 16 16,-15-1 40-16,-7-4-97 16,0-5 26-16,2-5-56 15,3-6 21-15,5-6-45 0,3-7-7 16,4-12-146-16,4-4-383 15</inkml:trace>
  <inkml:trace contextRef="#ctx0" brushRef="#br1" timeOffset="-56729.93">28334 13618 977 0,'0'0'244'0,"0"0"-142"15,0 0-88-15,0 0 64 16,0 0 52-16,0 0-34 16,0 0 28-16,80-11-66 15,-38 4-18-15,9-1 19 16,2 0-58-16,5 2 23 15,1 1-24-15,0 3 6 16,-3 2 0-16,-3 0-5 0,-4 2-1 16,-7 7 12-16,-7-3-5 15,-8 2-7-15,-8-3 0 16,-9-1-8-16,-5-2 7 16,-1 0 1-16,-4-2 0 15,0 0 21-15,0 0-15 16,0 0-12-16,0 0-2 15,-3 0-18-15,0-2 13 16,0-1 1-16,0 0 6 16,2 0-3-16,-1 2-27 15,2 0 36-15,0 1-19 16,0 0-22-16,0 0 32 16,0 7 15-16,0 2-6 15,3-1 5-15,3 1 1 16,3 2-8-16,-1-3 2 0,2-2-44 15,-2-2-138-15,-1-4-595 16</inkml:trace>
  <inkml:trace contextRef="#ctx0" brushRef="#br1" timeOffset="-55919.62">29497 13372 560 0,'0'0'97'15,"0"0"-79"-15,0 0 46 16,0 0 63-16,64-84 22 16,-37 70-58-16,1 3-39 0,1 8 48 15,-2 3-61-15,0 8 7 16,-2 18 44-16,-3 13-16 16,-5 11 12-16,-7 7-32 15,-10 6-44-15,0 0 22 16,-18-3-30-16,-8-4 20 15,-7-8-9-15,0-10 1 16,-2-7-14-16,6-11 0 16,3-10 0-16,5-10 8 15,5 0-8-15,5-12 10 16,4-9-10-16,7-4-94 16,0 0 63-16,9 0-37 15,8 10 66-15,3 6 2 16,4 9 0-16,3 4 23 15,1 18 101-15,5 5-64 0,3 6 7 16,-2 0-45 0,1-3-13-16,-4-8 8 0,-3-5-17 15,-3-7-24-15,4-10-68 16,-9-9-211-16,-4-8-506 0</inkml:trace>
  <inkml:trace contextRef="#ctx0" brushRef="#br1" timeOffset="-54536.12">30012 13583 859 0,'0'0'281'15,"0"0"-226"-15,0 0 17 16,0 0 18-16,18 84 81 0,-8-45-40 16,2 3-81-16,0-1 40 15,3-1-55-15,-3-8-21 16,1-7 9-16,-2-6-10 15,-4-10-25-15,0-6 12 16,-1-3-24-16,-1-3 24 16,0-19 17-16,1-6-4 15,0-9-13-15,-1-5-1 16,1-2 0-16,0-1-29 16,2 6-8-16,1 6 29 15,-2 12 7-15,2 13 2 16,0 8 0-16,1 9-14 0,1 21 14 15,-2 12 35 1,3 6-28-16,0 4 47 0,3-3-39 16,1-6 30-16,5-9-2 15,0-11-30-15,0-9-13 16,1-10 0-16,-1-4 1 16,-1-13 2-16,-1-15-3 15,-2-10-9-15,-1-9 8 16,-4-5-68-16,-4 0 48 15,-2 4 1-15,-3 9-27 16,0 10 37-16,-1 15-5 16,0 14-1-16,-1 5 15 15,1 27-15-15,-1 10 16 0,1 6 0 16,3 1 15 0,4-6-4-16,3-8-9 0,6-6 20 15,3-12 13-15,3-9-34 16,1-8 49-16,-1-3-50 15,-2-19 3-15,-2-8-16 16,-4-7 0-16,-4-3 13 16,-3 2-17-16,-5 7-9 15,-2 9 1-15,0 11-30 16,-2 11-9-16,0 11 45 16,0 18 5-16,0 7 14 15,0 7 21-15,1-6-15 16,8-4 8-16,6-8 1 15,1-10-14-15,7-6 31 16,0-9-23-16,-1-1 67 0,-2-19-32 16,-3-10-44-16,-7-6-1 15,-8-4-46-15,-2-4-21 16,-6 0 67-16,-12 5-73 16,-2 7-47-16,0 15 57 15,0 12 6-15,4 5 24 16,1 25 7-16,4 13 27 15,5 6 100-15,6 2-30 16,0-3 10-16,12-4-10 16,12-10-70-16,6-9 18 15,3-11-18-15,6-9 1 16,2-2 28-16,0-21-29 16,-1-10 38-16,-4-10 5 0,-5-10-32 15,-2-15-13-15,-10-19 2 16,-13-11-31-16,-6 6 29 15,-2 22-44-15,-10 27-30 16,1 21 64-16,-1 6-3 16,1 7 15-16,-2 9 9 15,1 5 10-15,0 29-13 16,1 23 33-16,7 25 11 16,4 17 14-16,7-4-55 15,14-20 12-15,0-25-21 16,0-16 6-16,4 0 6 15,7-1-11-15,4-5 7 16,-2-9 42-16,0-16-49 16,-4-3 14-16,-6-15-15 0,-3-17 9 15,-8-10 3-15,-4-8-11 16,-6 2-1-16,-3 0 0 16,0 9-62-16,0 10 36 15,0 17 8-15,0 12-17 16,-2 0 20-16,2 26-1 15,0 6 16-15,0 7 25 16,2-3-15-16,9-2-10 16,3-9 0-16,1-7 1 15,3-10-4-15,2-6 10 16,1-2-1-16,4-10 6 0,3-13 4 16,0-2-16-1,2-4 0-15,-1 5 0 0,-3 7 3 16,-4 6-3-1,-2 11 8-15,-5 6 21 0,-3 20-20 16,-6 8 63-16,-6 6-38 16,0 1-28-16,-3-1 21 15,-12-8-26-15,3-6 8 16,-3-9-9-16,4-6-137 16,3-11-172-16</inkml:trace>
  <inkml:trace contextRef="#ctx0" brushRef="#br1" timeOffset="-54263.32">31922 13260 1220 0,'0'0'341'0,"0"0"-327"16,0 0-13-16,0 0 27 15,3 78 26-15,3-33 66 16,3 10-53-16,3 4-16 16,-1 2 2-16,1-1-44 15,-2-6 6-15,-1-5-8 16,0-11-6-16,-3-11-2 16,0-8-58-16,-6-14-84 15,0-5-90-15,0 0-146 0</inkml:trace>
  <inkml:trace contextRef="#ctx0" brushRef="#br1" timeOffset="-54016.94">31803 13305 1390 0,'0'0'210'0,"0"0"-143"15,0 0-4-15,0 0 16 16,94-22 25-16,-51 17-73 15,5-2 8-15,2 0-39 16,0-2 12-16,-2 3-1 16,-5-3-10-16,-4 1-1 15,-8 1 0-15,-5 0-15 0,-9 2-38 16,-9 4-35-16,-8 1-103 16,-11 0-136-16,-14 7-32 15,-5 3-160-15</inkml:trace>
  <inkml:trace contextRef="#ctx0" brushRef="#br1" timeOffset="-53853.45">31917 13358 352 0,'0'0'274'16,"0"0"-24"-16,0 0-39 15,0 0-109-15,0 0 16 16,0 0 18-16,0 0-62 16,-33 33 80-16,66-33-37 15,8 0-53-15,4 0-28 16,4 0-35-16,-1-4-2 0,10 1-52 15,-12 0-214 1,-11 2-537-16</inkml:trace>
  <inkml:trace contextRef="#ctx0" brushRef="#br1" timeOffset="-53457.47">32342 13667 560 0,'0'0'127'0,"0"0"-74"16,0 0-17-16,107 24 106 16,-73-24 63-16,1 0-69 0,-2-7-15 15,-4-6-26-15,-3-5 17 16,-6-2 60-16,-7-1-56 16,-7 4-41-16,-6-2 2 15,0 5-46-15,-8 3 0 16,-13 5-31-16,-5 6 9 15,-3 0-20-15,-4 9 11 16,0 10 0-16,6 6 4 16,5 6-2-16,7 2-4 15,8 4-4-15,7-1 6 16,1-2 9-16,20-3-7 16,6-4 9-16,4-5 19 15,5-7-29-15,-2-4 19 16,1-6-20-16,-1-5 1 15,-4 0-16-15,-2 0 15 0,-3-6-57 16,1-9-31 0,-7 5-240-16,-8-2-895 0</inkml:trace>
  <inkml:trace contextRef="#ctx0" brushRef="#br1" timeOffset="-50077.19">12247 14272 532 0,'0'0'212'16,"0"0"-134"-16,0 0-6 16,0 0-15-16,0 0-21 15,0 0 78-15,0 0-27 16,-26 38-25-16,21-28-1 15,0 0-54-15,1 4-4 0,-1 1-3 16,-1 3 1-16,0 2 5 16,-1 3-5-16,2 4 7 15,1 1 14-15,1 2-21 16,1 1-1-16,2 1 0 16,0 1-3-16,0 4-4 15,0 0 8-15,3 1-1 16,3-1 13-16,-1 0-4 15,7 0-16-15,-3-3 7 16,0-1 0-16,4-1-6 16,-1 0 7-16,3-4-1 15,0 0 9-15,3 1-3 0,-2-3-8 16,5-1 2-16,1 1-3 16,1 0 3-16,1-3 0 15,-2-2 1-15,5-1 4 16,-3-3 5-16,0 0-12 15,3-3 2-15,1-1 0 16,0-2 0-16,2-2 1 16,0 1 0-16,3-3 12 15,-2 6-7-15,2-2-6 16,1 1 0-16,2 2-3 16,-2 0-4-16,0 0 14 15,2 0-4-15,2-2 28 16,2-1-24-16,-1-2 66 0,1-2-53 15,4-2-13 1,-2-1 21-16,3-1-27 0,-2-1 12 16,-1-2-1-16,1 1 0 15,-1-1-13-15,-3 2 1 16,1-1-9-16,-4 0 6 16,0 2 3-16,-2 0 0 15,-2-3 12-15,-3 3-11 16,3 0-1-16,-2-2 0 15,1 1 0-15,2 1 5 16,1-1-3-16,0 0-2 16,-1 1 2-16,1 0 10 15,-2-2-18-15,-1 5 6 16,-3-4-5-16,-1 1 5 16,-2-1 0-16,0-1 2 0,0-1 7 15,3 0-7 1,0 0-4-16,1 0 2 0,2 0 0 15,0-4-3-15,2 1 4 16,2-1-1-16,-1 1 7 16,3 0-6-16,-1 2-2 15,1-1 1-15,-1 2-8 16,0-1 0-16,2-1 8 16,0-3 0-16,-2 2 0 15,0-3-8-15,-1 3 8 16,1-2-15-16,0 0 5 15,-2 2 9-15,0 2 1 0,1-2 0 16,1 0 2 0,2 1 4-16,0-2-6 0,0-2 0 15,1 0-6-15,0-1-1 16,-3 1 7-16,-2-3 0 16,0 2 0-16,-1-1-38 15,-1-1 21-15,-1 1-14 16,0-1-15-16,-1 1 36 15,-2-1-1-15,-1-1 11 16,-1 0 2-16,-1-2-1 16,-1 0-1-16,-2-2 0 15,2-3-5-15,0 0 4 16,0 1 1-16,-3-3-9 16,3 2 0-16,-2-2-58 0,-1 1 31 15,-2 2 3-15,2-2 18 16,-4 0 7-16,-3 1 15 15,0-2-7-15,-1 2 16 16,-4-5-3-16,-1 1-9 16,-1-3-4-16,-4-1 6 15,0-1 13-15,-3-1-19 16,0 1 8-16,0-3 15 16,0 2-14-16,-2 0 4 15,-8 0 10-15,1 0-17 16,-3 0 18-16,0-1-24 15,-1 4 10-15,0-1 43 0,-3 1-40 16,0-1 4 0,-2 2-17-16,-1-2 1 0,-3 2 4 15,0-2 2-15,-3 0 6 16,-2 3-12-16,-2-1 5 16,-3 1-12-16,-1 3 3 15,-3 0-1-15,1 2 3 16,-5 0 1-16,-1 0 0 15,-1 3 0-15,-2 2 1 16,-3 1-2-16,1 1-6 16,-3-1 0-16,4-1 6 15,-2 2 1-15,2-2 0 16,0 0 8-16,0-2-1 16,-2 1-7-16,-1 1 0 15,-3 1-2-15,-4 0-4 0,1 5 6 16,-3 0 0-16,1 1 0 15,1 3 6-15,-2-1-7 16,2 1 1-16,1 0-6 16,-1-1 4-16,0 1 3 15,-2-1-1-15,-1-1 3 16,-2 3 3-16,-2 1-12 16,-4 0 6-16,-3 0 0 15,-5 5-11-15,2 4 11 16,-1 2 0-16,6-1 4 15,3 2 9-15,1-1-14 16,4 1 1-16,0 1-7 0,3-1-5 16,-1 2 12-16,3 0 0 15,-1 2 6-15,1 1-4 16,2 1-3-16,3 1 1 16,-2 3-8-16,2 1 0 15,3 2 8-15,0 0 0 16,4 2 6-16,1 0-6 15,3 2-7-15,2 0-50 16,6 2-55-16,-3 10-12 16,8-7-174-16,7-5-274 0</inkml:trace>
  <inkml:trace contextRef="#ctx0" brushRef="#br1" timeOffset="-48359.89">23483 14437 87 0,'0'0'352'0,"0"0"-212"16,0 0-28-16,0 0-9 15,0 0 40-15,0 0-9 16,0 0-57-16,-9-6 4 16,8 6-22-16,1-1-12 15,-2 1 31-15,2-2-37 16,-1 2 12-16,1-1 7 15,-2 1-53-15,1 0 31 16,-1 0-25-16,1 0-11 16,-2 0 12-16,-3 0-13 15,-2 4-1-15,-1 6 0 16,0 3 9-16,-2 3-10 16,-1 3 1-16,-2 1 0 0,1 5-3 15,-1 2 3-15,4 3 0 16,2 0 0-16,5 1 0 15,3 2-6-15,0 0 6 16,9-2 0-16,12-2-1 16,7-3 2-16,4-6-1 15,5-7 0-15,1-4 9 16,-1-8-10-16,-5-1 1 16,-3-3 0-16,-8-11 14 15,-6-2-3-15,-6-5-11 16,-9-4 31-16,0 1-30 15,-9 0 69-15,-14 3-52 16,-5 1-11-16,-3 3 69 0,-2 5-64 16,0 4 16-16,2 4 1 15,2 4-20-15,6 0 19 16,3 7-28-16,4 7 0 16,5 3-1-16,4 3 1 15,7 2-9-15,0 1-20 16,7 0-135-16,26 6-65 15,-5-8-318-15,2-6-233 0</inkml:trace>
  <inkml:trace contextRef="#ctx0" brushRef="#br1" timeOffset="-48191.86">23796 14827 1077 0,'0'0'310'0,"0"0"-236"16,0 0 14-16,0 0-32 15,0 0 19-15,0 0 27 16,0 0-102-16,2 0-1 16,4-5-135-16,0-5-210 15,1-2-438-15</inkml:trace>
  <inkml:trace contextRef="#ctx0" brushRef="#br1" timeOffset="-47674.93">23923 14459 1141 0,'0'0'197'0,"0"0"-195"16,0 0-2-16,0 0-7 15,0 0 7-15,0 0 60 16,0 0-46-16,64-32 5 15,-38 30 36-15,2 2-46 16,0 0 35-16,-1 2-7 16,-2 10-37-16,-5 7 49 15,-2 2-41-15,-9 5 0 16,-6 3 8-16,-3 4-10 16,-6 1-6-16,-15 7 0 15,-7 1 2-15,-4-1-2 0,-2-3 0 16,3-4 0-16,2-7 13 15,8-7-7-15,5-6-6 16,8-8 0-16,5-6 0 16,3 0-30-16,0-2 30 15,11-13-7-15,7 0-13 16,1 0 11-16,4 6 9 16,-1 1 9-16,-1 8-8 15,1 0 69-15,1 0-44 16,-1 14 16-16,-2 1 26 15,0 3-66-15,1 1 17 16,-1-3-19-16,0-6 0 16,0-2 0-16,-1-7 0 0,2-1-13 15,7-13-26-15,-4-6-203 16,-4-4-363-16</inkml:trace>
  <inkml:trace contextRef="#ctx0" brushRef="#br1" timeOffset="-47231.73">24442 14466 620 0,'0'0'563'16,"0"0"-453"-16,0 0-34 16,0 0-38-16,0 0 70 0,0 0-59 15,0 0-39-15,-36-8 11 16,33 25-14-16,0 8-8 15,0 4 1-15,3 5 0 16,0 7 22-16,0 3-8 16,6-1 5-16,11-2 0 15,4-7-7-15,4-5-13 16,3-8 1-16,1-7 0 16,-1-7-1-16,-1-7 2 15,-3 0-1-15,-2-10 18 16,-3-9-5-16,-5-6-13 15,-4-1 0-15,-7-2 0 16,-3 0 13-16,0 2-11 16,-7 3 41-16,-8 7 55 15,-6 3-74-15,-2 8 17 0,-2 5-41 16,-3 0 3-16,-2 18-9 16,3 5 7-16,4 7-1 15,6 0 0-15,7 2-11 16,8-3-61-16,2 6-92 15,13-7-161-15,1-8-210 0</inkml:trace>
  <inkml:trace contextRef="#ctx0" brushRef="#br1" timeOffset="-46390.75">24918 14582 1053 0,'0'0'191'0,"0"0"-148"16,0 0 54-16,0 0-62 16,0 0 2-16,0 0-37 15,0 0 18-15,15 19-18 16,-3 5 37-16,-3 6-7 15,1 6 65-15,-1 5-44 16,-1-3-13-16,-1-1 11 16,-2-8-40-16,-2-3-3 0,-2-9-6 15,2-5 0 1,-3-6 6-16,0-6 0 0,0 0 22 16,0-9 24-16,0-10-40 15,0-9-21-15,1-4 9 16,2-4-44-16,5-3-7 15,1 3-61-15,3 6 36 16,0 7 67-16,1 8-29 16,2 11 38-16,-1 4-13 15,0 4 6-15,0 17 7 16,1 7 28-16,-2 1 12 16,4 0 57-16,-2-5-52 15,1-5-13-15,-4-2-32 16,1-9 7-16,-5-5-1 15,-1-3-6-15,-1 0 1 0,0-15 37 16,0-7-38-16,-1-3-1 16,1-3-27-16,-2-1-26 15,2 4 17-15,0 6-15 16,0 10 4-16,-2 7 29 16,2 2-44-16,-1 14 50 15,2 9-1-15,-2 2 14 16,1-2 29-16,0-3-23 15,1-5 15-15,3-8 10 16,1-5-21-16,0-2-4 16,2-5-6-16,-3-10 6 15,2-5-21-15,-1-1 15 16,-4 1-1-16,1 6-24 0,0 8-108 16,-3 6-22-16,1 0 59 15,-1 17 63-15,1 6 33 16,4 2 16-16,0-1-2 15,5-2 17-15,2-8 18 16,-1-6-14-16,-1-6-35 16,-2-2-9-16,-5-2-6 15,-4-13-80-15,-4-5-28 16,0-1-92-16,-10-1 5 16,-9-4 144-16,-14-3 47 15,3 3-3-15,5 6-110 0</inkml:trace>
  <inkml:trace contextRef="#ctx0" brushRef="#br1" timeOffset="-45963.48">25410 14615 142 0,'0'0'145'0,"0"0"-16"16,0 0 47 0,22 100 47-16,-2-69-41 0,5-3-102 15,4-7-32-15,1-5 2 16,-2-10-44-16,0-6 36 16,-1 0-10-16,0-17-31 15,-5-9 41-15,-2-7-27 16,-6-3-6-16,-6-4 4 15,-5-2 3-15,-3 1-16 16,0 2 0-16,-8 8-29 16,-2 9-19-16,3 15 13 15,-1 7 23-15,1 19 12 16,1 16 16-16,-2 11 74 16,5 7 20-16,3-1-40 0,0-1 4 15,5-7-56 1,10-11-5-16,-2-8 7 0,2-13-7 15,0-7-13-15,0-5 0 16,-2-8 0-16,5-13-1 16,-1-8 1-16,2-3-12 15,0 1 4-15,2 1-32 16,0 8 21-16,-2 9 2 16,0 13 5-16,-3 0 12 15,-1 19 22-15,-2 7 73 16,-2 4 4-16,-4 1-86 15,-1-2 10-15,0-6-23 16,1-4-44-16,-2-10-141 0,0-4-565 16</inkml:trace>
  <inkml:trace contextRef="#ctx0" brushRef="#br1" timeOffset="-45734.72">26141 14537 829 0,'0'0'197'0,"0"0"-32"15,0 89 39-15,5-45-3 16,3-1-64-16,1 1-67 16,2-6-2-16,2-4-53 0,-1-9-3 15,-1-7-12 1,-4-7-40-16,-4-11-113 0,-3-4-160 15,0-12-502-15</inkml:trace>
  <inkml:trace contextRef="#ctx0" brushRef="#br1" timeOffset="-45524.22">26022 14386 1377 0,'0'0'231'0,"0"0"-199"15,0 0-25-15,0 0 15 0,92-36 3 16,-49 28 7 0,2 1-15-16,1 2-5 0,-4 2-15 15,-6 3 3-15,-5 0-22 16,-7 0 8-16,-12 6-176 16,-5 3-302-16,-7-1-105 0</inkml:trace>
  <inkml:trace contextRef="#ctx0" brushRef="#br1" timeOffset="-45361.02">26104 14546 1330 0,'0'0'271'0,"0"0"-228"16,0 0-17-16,0 0 18 15,92 5-17-15,-54-5 3 0,2 0-30 16,6 0-12-16,-9-5-81 15,-8 2-395-15</inkml:trace>
  <inkml:trace contextRef="#ctx0" brushRef="#br1" timeOffset="-45061.23">26393 14780 924 0,'0'0'141'15,"0"0"-109"-15,0 0-6 16,0 0 29-16,85 0 42 16,-58-19-10-16,-2-3-87 0,-5-2-4 15,-8-2-24-15,-8 1-25 16,-4 6 14-16,-3 3 38 16,-13 7 1-16,-7 9 79 15,1 0 5-15,1 14-38 16,5 10 39-16,3 6-5 15,5 4-2-15,6 2-2 16,2 0-60-16,0-1 8 16,17-1-24-16,12 0-42 15,-4-10-159-15,-3-9-526 0</inkml:trace>
  <inkml:trace contextRef="#ctx0" brushRef="#br1" timeOffset="-44379.02">26851 14723 1196 0,'0'0'165'16,"0"0"-165"-16,0 0 55 15,0 0 45-15,0 0 86 16,0 0-60-16,66 103-66 16,-66-65-4-16,0 2-50 15,-11-2 5-15,-7-1 8 16,-6-8-10-16,1-6-9 15,0-9 6-15,5-8 10 16,2-6-8-16,7 0-8 16,6-14 8-16,3-6-18 15,1-3 10-15,17 1 0 0,5 3-1 16,2 8-5-16,4 7 6 16,0 4 0-16,3 0 0 15,-2 0-3-15,1 0 5 16,-1 0-2-16,1-2 0 15,-3-12-35-15,-1-4-2 16,-3-7-42-16,-6-5-47 16,-2-5 14-16,-8-3-67 15,-5-4 35-15,-3-3 37 16,-3 1-58-16,-11 3 134 16,-2 7 31-16,2 7 180 15,1 13-35-15,4 11-78 16,3 3-48-16,1 19 1 0,1 14-19 15,4 10 98 1,0 10 10-16,4 3-41 0,13 2 17 16,10-3-85-16,6-8 11 15,6-12-6-15,7-10 12 16,3-13 18-16,-1-12-19 16,-1-4-16-16,-6-24 38 15,-5-10-28-15,-8-7 11 16,-9-7 30-16,-11-2-50 15,-8-2 72-15,-3 3-26 16,-20 3-18-16,-5 7 45 16,-5 7-61-16,-1 11 20 15,-2 10-33-15,-1 11 10 16,0 4-19-16,1 10 9 16,4 13-26-16,6 5 26 0,8 3-105 15,7 16-34-15,7-9-129 16,4-6-687-16</inkml:trace>
  <inkml:trace contextRef="#ctx0" brushRef="#br1" timeOffset="-43903.89">27636 14741 307 0,'0'0'1106'0,"0"0"-1026"0,0 0-15 16,0 0-8-16,89-9 114 16,-60 9-53-16,-1 0-80 15,-1 9 70-15,0 4-65 16,-7-1-13-16,-5 5 17 16,-7 0-38-16,-8 2-9 15,0 3 0-15,-12-1 7 16,-7-1-7-16,0-3 0 15,0-4 0-15,7-4 2 16,4-4-2-16,4-3-18 16,4-2-22-16,0 0-61 15,15 0 65-15,7-5-16 16,7 5 52-16,4 0-17 0,2 7 14 16,3 13 3-1,-1 6 28-15,-4 2-27 0,-8 2 72 16,-8-1-25-16,-11-1-3 15,-6 1 45-15,-10-4-72 16,-12 0 35-16,-5-5-16 16,-2-6-21-16,0-2 4 15,3-8-20-15,3-4-40 16,7 0-22-16,8-8-96 16,7-7-106-16,1 0-722 0</inkml:trace>
  <inkml:trace contextRef="#ctx0" brushRef="#br1" timeOffset="-43551.17">28362 14811 1119 0,'0'0'181'16,"0"0"-135"-16,0 0-4 16,0 0 125-16,88 15-62 15,-50-15-42-15,1 0 39 16,0 0-61-16,-3-1 43 16,-1-3-30-16,-7 0-30 15,-3 2 59-15,-4-1-33 0,-6 3 16 16,-3-1 20-16,-6 1-70 15,-3 0 35-15,-2 0-51 16,-1 0 9-16,0 0-26 16,0 0 17-16,0 3-32 15,0 7-54-15,0-2-149 16,-1-3-1007-16</inkml:trace>
  <inkml:trace contextRef="#ctx0" brushRef="#br1" timeOffset="-43005.67">29351 14648 1390 0,'0'0'273'16,"0"0"-209"-16,0 0 59 15,0 0 41-15,0 0-91 16,0 0-15-16,0 0-58 15,19 11 0-15,10 15 24 16,11 9 14-16,8 11 5 16,4 4-5-16,-2 6-24 15,-1-5-15-15,-5-1 1 0,-8-8-3 16,-6-6-21 0,-8-9 24-16,-8-10-50 0,-5-5-14 15,-9-12-97-15,0 0-148 16,0-7-686-16</inkml:trace>
  <inkml:trace contextRef="#ctx0" brushRef="#br1" timeOffset="-42724.9">29715 14682 1270 0,'0'0'327'0,"0"0"-202"15,0 0-58 1,0 0 19-16,0 0 5 0,0 0-82 16,-90 62 25-16,58-26-24 15,-4 8-8-15,-3 1 56 16,3 2-40-16,3-5 23 16,7-3-6-16,4-7-27 15,5-4-14-15,8-7 6 16,2-6-34-16,7-5 6 15,0-5-98-15,10-1-110 16,2-4-278-16</inkml:trace>
  <inkml:trace contextRef="#ctx0" brushRef="#br1" timeOffset="-42372.58">30148 14807 1094 0,'0'0'493'0,"0"0"-441"0,0 0 23 16,0 0-1-1,0 0-8-15,0 0-25 0,0 0-29 16,34-2 1-16,-15 2 16 16,3 0-28-16,1 0 38 15,1 0-38-15,1 0 9 16,2 0 0-16,-3 0-9 16,-5 0-2-16,1 0-33 15,-8 0-66-15,-5 0-53 16,-6 4-232-16,-1 2-490 0</inkml:trace>
  <inkml:trace contextRef="#ctx0" brushRef="#br1" timeOffset="-42163.4">30192 15031 789 0,'0'0'236'0,"0"0"-94"15,0 0 58-15,89 0 6 16,-57 0-74-16,-1-4-56 16,-1 2 8-16,-6-3-52 15,-1 3-16-15,-9 2-16 16,-6 0-89-16,-5 0-239 16,-3 0-693-16</inkml:trace>
  <inkml:trace contextRef="#ctx0" brushRef="#br1" timeOffset="-34605.08">30931 14760 101 0,'0'0'300'0,"0"0"-138"16,0 0-86-16,0 0 54 16,0 0 67-16,0 0-53 15,-13 6 1-15,13-6-57 16,0 0 24-16,0 2 38 16,0-2-77-16,0 0 29 15,0 0-35-15,0 0-41 16,-2 0 56-16,0-5-43 0,-1-8-14 15,-1-5-25 1,1-6 15-16,0 1-22 0,1-3 7 16,1 0 0-16,1 0-17 15,0 0 17-15,0 2 0 16,0 1 0-16,0 5-21 16,-2 4 20-16,2 5-8 15,-1 3 2-15,-1 4-15 16,1 2 22-16,1 0 0 15,-2 2-14-15,1 16-27 16,1 9 40-16,0 9-12 16,0 8 13-16,0 3-8 15,4 5 17-15,4-2-9 16,-1-2 2-16,1-4 6 16,-3-6-15-16,1-4 7 0,-2-6 0 15,-1-5-31-15,0-6 17 16,0-6-86-16,3-10-83 15,-1-1-420-15,0 0-292 0</inkml:trace>
  <inkml:trace contextRef="#ctx0" brushRef="#br1" timeOffset="-34154.86">31072 14607 720 0,'0'0'318'0,"0"0"-198"16,0 0-95-16,0 0 35 15,0 0 59-15,0 0-97 16,0 0-9-16,33-20-13 16,-12 20 0-16,4 0 20 15,4 0 2-15,1 0 14 16,-1 4-11-16,0 3-7 15,-4 2-18-15,-3-1 0 16,-5 2 0-16,-6-1-12 16,-7 4 14-16,-4 2-2 15,-2 2 55-15,-16 6-48 16,-8 4-1-16,-4 5-6 0,-2 4 0 16,1 0 5-1,4 1-5-15,8-2 14 0,2-1 2 16,8-6-3-16,8-2-14 15,1-7 1-15,6-3 0 16,16-3 17-16,4-5 17 16,8-3 7-16,2-5-1 15,-1 0-28-15,0 0-18 16,-4 0 6-16,7 0-90 16,-7-5-115-16,-6 1-420 0</inkml:trace>
  <inkml:trace contextRef="#ctx0" brushRef="#br1" timeOffset="-33868.54">31623 14994 1077 0,'0'0'160'0,"0"0"-84"0,0 0-60 16,0 0 63-16,0 0-8 15,0 0-4-15,40 72 33 16,-24-72-72-16,-1 0-6 16,-3-8 4-16,-4-3-10 15,-5-2-16-15,-3 1 0 16,0 1 0-16,-3 3 11 16,-6 0-10-16,3 4 18 15,3 3-19-15,3 1-36 0,0 0-136 16,1 0-143-16,11 0-204 15</inkml:trace>
  <inkml:trace contextRef="#ctx0" brushRef="#br1" timeOffset="-33346.13">31827 14459 1215 0,'0'0'241'16,"0"0"-241"-16,0 0-9 0,0 0 9 15,0 0 25 1,0 0 87-16,0 0-65 0,76-2 12 16,-49 2-18-16,-2 0-26 15,-2 0-16-15,-7 0 1 16,-5 0-30-16,-7 1 30 15,-4 2-142-15,0 2 38 16,-15 2 96-16,-9 5-8 16,-6 3 9-16,1-1 6 15,-3 4 1-15,6-2 8 16,3 3 17-16,5-3 20 16,9 2 3-16,7 1-36 15,2-1-12-15,7 1 0 0,12-1-13 16,8 2 12-16,6 0 2 15,4 2 22-15,-1 1 46 16,-2 0-41-16,-3 2 46 16,-5-1-36-16,-8-2-15 15,-5 1 48-15,-11-1-60 16,-2-2 13-16,-11-1 40 16,-13-2-63-16,-4-1 31 15,0-5-32-15,4-2 1 16,6-3-23-16,4-3 7 15,8-3-77-15,6 0-9 16,2-9-189-16,8-5-503 0</inkml:trace>
  <inkml:trace contextRef="#ctx0" brushRef="#br1" timeOffset="-32413.83">32170 14757 1264 0,'0'0'312'0,"0"0"-226"15,0 0-86-15,0 0 0 16,0 0 48-16,0 0 30 16,1 80-64-16,2-47 46 15,2-2-29-15,4-4-5 16,1-5-4-16,2-3-11 16,2-9-22-16,-2-3 11 15,0-7 0-15,2 0 2 16,3-10-2-16,1-10 10 0,0-7-10 15,0-1-7-15,-2-3 6 16,-4 4 1-16,-1 3 0 16,-4 9-13-16,-1 8 13 15,-5 7-2-15,1 0-17 16,-1 18-4-16,1 6 23 16,1 1 0-16,0 1 0 15,3-5 6-15,4-6 1 16,1-5-1-16,3-4-6 15,2-6 9-15,1 0-3 16,0-9-6-16,-1-8-3 16,-1-2-17-16,-2-1 20 0,0 5-6 15,-4 2-26 1,-1 7-27-16,-3 6 42 0,-1 0-56 16,-1 12 49-16,0 8 23 15,2-3 2-15,2-1-1 16,2-3 12-16,2-6-12 15,2-5 0-15,-1-2 0 16,0 0 7-16,0-8 9 16,-3-7-15-16,-3-5 18 15,-6-1-17-15,0-4 9 16,0 0-22-16,-11 3-18 16,-1 2-53-16,-3 9 75 15,3 9-24-15,1 2 19 16,2 12 1-16,1 9 2 15,5 2 2-15,3 1 5 0,0-4-8 16,14-6 3-16,3-7 7 16,2-5 0-16,1-2 16 15,-2-2-3-15,-1-14-1 16,-1-6-12-16,-4-3 0 16,-1-4 44-16,-3-3 4 15,-2-1-5-15,-3-1 18 16,-3 2-61-16,0 6 15 15,0 9-15-15,-1 9 0 16,-5 8-23-16,-3 3 36 16,2 16-13-16,-3 8 1 15,3 3 11-15,1 0-19 16,6-6 7-16,0-1-6 0,3-7-10 16,10-3 11-16,5-6-33 15,0-3 15-15,3-1-23 16,-4-1 45-16,0 5 0 15,-4 4 1-15,-2 5 30 16,-6 3 13-16,-4 3 7 16,-1 2 10-16,0 1-59 15,-9-6 15-15,1-4-16 16,1-9-35-16,3-4-120 16,4-2-378-16</inkml:trace>
  <inkml:trace contextRef="#ctx0" brushRef="#br1" timeOffset="-32187.83">32954 14533 1410 0,'0'0'190'0,"0"0"-168"16,0 0-19-16,-5 76 74 15,-1-37-31-15,3 4 19 16,3 0-19-16,0-3-46 15,0-6 30-15,3-6-28 16,3-9-4-16,-1-5-15 16,0-8-94-16,-3-6-58 15,-2-13-114-15,0-5-753 0</inkml:trace>
  <inkml:trace contextRef="#ctx0" brushRef="#br1" timeOffset="-32007.7">32902 14397 1215 0,'0'0'193'0,"0"0"-164"16,0 0 18-16,0 0 27 15,84-1-31-15,-56 10 38 16,-1 4-38-16,2 0-22 16,-3-2-20-16,-3 1-1 15,-10 0-57-15,-4-3-187 16,-9-4-300-16</inkml:trace>
  <inkml:trace contextRef="#ctx0" brushRef="#br1" timeOffset="-31843.5">32873 14563 1096 0,'0'0'79'0,"0"0"-40"15,0 0 22-15,0 0-4 16,0 0 24-16,101 33-55 15,-68-28-4-15,11 3-22 16,-8-2-128-16,-7-3-487 0</inkml:trace>
  <inkml:trace contextRef="#ctx0" brushRef="#br1" timeOffset="-31483.41">33252 14749 1053 0,'0'0'195'15,"0"0"-109"-15,0 0-78 16,0 0 34-16,102 34 50 16,-69-34 21-16,2 0 1 15,-3-10-64-15,-3-5-18 16,-6-2 9-16,-7-1-40 16,-9 0 20-16,-7 0-21 15,-3 1-8-15,-14 2 0 16,-8 5 8-16,-3 7 0 15,-2 3 0-15,0 0-22 16,2 16 15-16,4 8 5 16,9 5 2-16,6 3-10 0,9 1 20 15,0-4-5-15,15-1 12 16,10-6-5-16,7-2 11 16,2-7-23-16,0-4 6 15,1-5-4-15,-5-4-2 16,-5 0-11-16,-4-1-59 15,-8-8-230-15,-4 2-639 0</inkml:trace>
  <inkml:trace contextRef="#ctx0" brushRef="#br1" timeOffset="-29463.83">29054 14320 864 0,'0'0'129'0,"0"0"-80"15,0 0-17-15,0 0-31 16,0 0 140-16,0 0-44 16,0 0-69-16,-6-4-14 15,6 13 7-15,0 13-10 0,0 11 85 16,0 24-49-16,6 38 40 15,10 40-23-15,-2 24-22 16,-3 3 55-16,-6-7-59 16,-5-30-5-16,0-18-16 15,0-24 9-15,0-23-25 16,0-21 0-16,0-6 5 16,0 0 52-16,0 0-47 15,0-2-9-15,0-11-2 16,0-8 10-16,0-7-20 15,0-5 10-15,3 0-104 16,15-36 36-16,0 0-258 0,-3-7-659 0</inkml:trace>
  <inkml:trace contextRef="#ctx0" brushRef="#br1" timeOffset="-27465.8">29206 14209 605 0,'0'0'400'16,"0"0"-306"-16,0 0-65 0,0 0 2 16,0 0 23-16,0 0 73 15,0 0-61-15,84-22-29 16,-62 22 59-16,6 0-56 16,5 1 44-16,6 6-15 15,6-1-68-15,7 2 44 16,8-2-32-16,4 1-11 15,7-3 36-15,1 1-32 16,1-4-6-16,15-1 11 0,16 0 3 16,13-3 40-1,4-7-39-15,-9 0-12 0,-14 3 13 16,-11 0-9-16,-4-1-7 16,-11 3 0-16,-14-1 2 15,-9 3-3-15,-6 0 1 16,10-1 0-16,5 4 9 15,6-3-9-15,-1 2 0 16,-2-1 0-16,1 1 9 16,1-1-16-16,0 1 7 15,1-1 0-15,1 2 10 16,-1-3-9-16,2 3-1 16,-2 0 0-16,0 0-5 15,-1 0 5-15,0 0 0 0,-2 3 0 16,0 0 7-16,0 0-7 15,2-1 0-15,-2-2 0 16,2 0 3-16,-2 0-3 16,-1 0 0-16,-2 0 0 15,-2 0 1-15,1 0 1 16,-2 0-2-16,-1 0 0 16,-5 0 1-16,0 0-2 15,-4 0 1-15,0 3 0 16,-3-2 3-16,-2 3-3 15,-1-3 0-15,-4-1 0 16,-2 0-6-16,-3 0 0 16,-3 0 6-16,-6 0 0 15,-3 0-1-15,-2 0 1 16,-4-1 0-16,3-3 0 0,-3 1-2 16,3-1 0-16,0-1 2 15,-2 0 0-15,2 1 2 16,-3-1 0-16,0 2-2 15,0 0 0-15,1 1-6 16,1 0 0-16,-1 2 6 16,5-1 0-16,-2 1-14 15,-1 0 14-15,2 0 0 16,-5 0-8-16,0 0 5 16,1 0 3-16,1 0 0 15,0 0 0-15,0 0-7 16,1 0 1-16,-3 1-13 15,2 1 18-15,-2 0-21 0,1 1 20 16,0 2 2-16,-1-1 0 16,1 1-3-16,-2 0 3 15,-2-1-7-15,-2 1-17 16,-1 0 0-16,-3 2 23 16,0 1 1-16,0 4 0 15,0 3 4-15,-1 2-2 16,-1 2-2-16,1 2 0 15,-1 2 8-15,1 5-9 16,-1-1 1-16,3 5 0 16,-1 2 12-16,0 4-11 15,0 3-1-15,0 3 0 16,-1 3 1-16,1 4-1 0,-2 2 0 16,1 1 0-16,1 2 2 15,-2 0 4-15,2-1-6 16,0-1 0-16,0-2-2 15,0-3 2-15,-1 0 0 16,1-2 0-16,0 1 6 16,1-7-4-16,-1-1-2 15,2-3 0-15,-1-4-2 16,0-3 1-16,1-2 1 16,-1-3 0-16,1-3 7 15,0-4-6-15,-1-1-1 16,0-4 0-16,-1-5 3 0,0 1-4 15,-1-4 1-15,-1-1 0 16,1 1 12-16,-2-2-11 16,1 0-1-16,-1-1 0 15,0-2-5-15,0 0-1 16,0 0 6-16,0 2 0 16,0 0-16-16,-4 1-3 15,-8 2-6-15,-3 0 1 16,-4-1-10-16,-1-1 27 15,-4 2 7-15,-1-2 0 16,-3-1 1-16,-2 1 6 16,-5 0-7-16,1-2 0 15,-3 2-5-15,-3-2 4 16,-2-1 1-16,-3 0 0 16,-1 0 10-16,-6 0-9 0,-3 0-1 15,-5 0 0-15,-3 0 4 16,-2-5-4-16,-1-1 0 15,-1 1 1-15,-1-1 12 16,-3 0-13-16,-11 1 0 16,-18 2-1-16,-15-2-11 15,-1 1 12-15,16 2 0 16,27-3 0-16,21 2 8 16,4-1-7-16,-20-3-1 15,-22-2 0-15,-24-2 1 16,-2 2-8-16,3-1 7 15,8 3-16-15,10 1-16 16,-3-1-77-16,1 2 53 0,-2 1 18 16,-3-2-36-16,-3 2 50 15,-1 3-76-15,-5-1 37 16,1 1 39-16,1 1-141 16,-1-2 84-16,1 1 59 15,3 1 16-15,4-3 6 16,4-1 6-16,4 3 3 15,2-1 17-15,1 2-26 16,15 0-1-16,13 0-49 16,15 0 8-16,5 2 42 15,-8 3 19-15,-2 2 1 16,-7 3 12-16,9-3-21 0,5 1-11 16,10-4 23-16,9-3-11 15,12 1 54-15,5-2-31 16,7 0-9-16,3 0-26 15,0 0-71-15,0 0-46 16,0 0-130-16,3-3-395 0</inkml:trace>
  <inkml:trace contextRef="#ctx0" brushRef="#br1" timeOffset="-25167.77">30243 15813 162 0,'0'0'91'16,"0"0"-91"-16,0 0-62 15,0 0-9-15,0-75 71 16,3 64 3-16,0-1 99 0,1 5 15 16,-2 1-20-16,-1 2 11 15,-1-1 32-15,2 2-62 16,-2-1 11-16,0 1-28 15,0 1-13-15,0 1 24 16,0 0-33-16,0 1 16 16,0 0 22-16,0 0-64 15,0 0 26-15,0 0-39 16,0 0 6-16,0 5 21 16,1 9 34-16,2 6 52 15,0 8 37-15,2 6-112 16,1 6 29-16,3 3-42 15,-2 2-14-15,-1-2 20 16,2-4-31-16,-3-4 13 0,-2-9-8 16,-1-7-5-16,-1-5-15 15,1-7-96-15,-1-7-145 16,2 0-63-16,-1-4 3 0</inkml:trace>
  <inkml:trace contextRef="#ctx0" brushRef="#br1" timeOffset="-24913.89">30508 15616 827 0,'0'0'230'0,"0"0"-131"0,0 0-92 15,0 0-14-15,0 0-3 16,0 0 10-16,0 0 170 15,0 63-54-15,5-24-23 16,1 6-9-16,3 3-65 16,0 2 14-16,0-5-33 15,1-2-9-15,-2-6-12 16,-5 3-55-16,-3-10-136 16,0-8-373-16</inkml:trace>
  <inkml:trace contextRef="#ctx0" brushRef="#br1" timeOffset="-24663.92">30152 16044 954 0,'0'0'157'0,"0"0"-157"15,0 0-45-15,0 0 45 16,0 0 67-16,0 0 83 15,0 0-12-15,103 18-29 16,-63-5-70-16,2-1 25 16,4 2-64-16,-2-3 16 15,-1-3-34-15,-3-4-25 16,7-4-89-16,-9 0-127 0,-7-6-422 16</inkml:trace>
  <inkml:trace contextRef="#ctx0" brushRef="#br1" timeOffset="-24491.66">30722 15906 1051 0,'0'0'285'15,"0"0"-227"-15,0 0-30 16,0 0 52-16,-67 94-15 16,46-46 2-16,0 2-51 15,6 0-6-15,-1-4-20 16,-1 6 0-16,2-12-185 15,2-10-364-15</inkml:trace>
  <inkml:trace contextRef="#ctx0" brushRef="#br1" timeOffset="-23329.11">29154 16659 948 0,'0'0'217'0,"0"0"-124"15,0 0-92-15,0 0 15 16,0 0 23-16,0 0-38 15,0 0 122-15,21 51-14 16,-5-16-49-16,2 6 23 16,2 5-61-16,-2-7 11 15,-1-1-15-15,0-6-2 0,-7-9-28 16,-4-7 12-16,-1-9-6 16,-5-7 5-16,0 0 2 15,0-4-2-15,-2-18-18 16,-7-5-88-16,0-5 78 15,-1-4 18-15,4-2-24 16,3 4 34-16,3 2-30 16,0 6 18-16,6 9 13 15,12 5-44-15,1 4 43 16,7 6-6-16,4 1 7 16,1 1 1-16,5 0 0 15,2 0 19-15,1-3 38 16,-1-3-52-16,-4-2 24 0,-6-1-30 15,-4-3 1-15,-8 0 10 16,-7 2-10-16,-7-2 16 16,-2 0 5-16,0 4-2 15,-11 2-19-15,-7 1-1 16,-1 5-18-16,-4 0 7 16,1 15 12-16,0 8-1 15,7 7 17-15,2 5-2 16,8 2 5-16,5 4-5 15,0-2-8-15,13 0 13 16,7-10-18-16,4-3 3 16,-1-9-5-16,1-8-40 15,-3-8-57-15,0-1 4 16,-4-7-90-16,-2-11-10 0,-3-8-77 16,-1-3 48-16,-3-2 86 15,-1-1 61-15,1 1 75 16,2 2 41-16,1 7-13 15,0 6 1-15,2 10-11 16,-1 6 84-16,-1 0 76 16,-2 12 9-16,0 13 6 15,-1 6-63-15,-1 5-36 16,-2-2 34-16,-1 2-45 16,1-6-23-16,-2-8-18 15,0-4-30-15,-1-8-8 0,0-5-4 16,-1-5 0-1,1 0 34-15,1-15 5 0,0-7-14 16,3-6-9-16,0-8-10 16,4-1-12-16,-1 0 2 15,3 2-56-15,2 9 50 16,-2 12-8-16,-1 5 18 16,0 9 0-16,0 9 17 15,0 11-7-15,-2 9 28 16,0 5-30-16,-1-5 25 15,4 1-33-15,-2-6 0 16,5-5-7-16,12-11-129 16,-6-3-244-16,1-5-506 0</inkml:trace>
  <inkml:trace contextRef="#ctx0" brushRef="#br1" timeOffset="-22689.69">30362 16670 1367 0,'0'0'82'16,"0"0"-82"-16,0 0 0 15,0 0 29-15,-81-17 2 16,58 20 24-16,0 14 6 16,6 7-55-16,3 6 38 15,7 5-25-15,5-1-3 16,2 2 36-16,3-7-44 15,12-4 8-15,4-6-2 16,5-8-14-16,-1-8 0 0,2-3-6 16,1-8 17-16,-3-15 9 15,1-4-18-15,-4-11 5 16,-4-2-1-16,-5-2 1 16,-5-3-14-16,-6 0 5 15,0 0-27-15,-2 3 23 16,-9 3-13-16,1 9 15 15,-2 12-2-15,6 11-13 16,0 7 9-16,0 12-18 16,1 21 28-16,0 13 6 15,5 3 17-15,0 7 12 16,5 1 18-16,14-6-52 16,4-3 24-16,6-12-25 15,2-8 0-15,0-14-10 0,-1-6 22 16,0-8-12-16,-3-6 22 15,-3-17-14-15,-5-4-16 16,-4-12 2-16,-4-2-38 16,-5-1 42-16,-3 2-55 15,-3 6 6-15,0 7 13 16,0 16-17-16,0 11 39 16,0 5-55-16,0 23 71 15,0 8 93-15,3 8-41 16,4 2-9-16,3-5-8 15,1-7-25-15,4-8-12 16,0-9 2-16,0-9-27 0,-3-8-39 16,2-14 19-1,-5-9-81-15,-3-6-400 0</inkml:trace>
  <inkml:trace contextRef="#ctx0" brushRef="#br1" timeOffset="-22575.99">30742 16587 1270 0,'0'0'405'0,"0"0"-381"16,0 0-24-16,0 0-207 16,0 0-32-16,0 0-122 0</inkml:trace>
  <inkml:trace contextRef="#ctx0" brushRef="#br1" timeOffset="-21828.11">30874 16649 1079 0,'0'0'265'0,"0"0"-221"16,0 0-12-16,0 0 81 15,0 0-39-15,89 80 59 16,-69-44-60-16,-4 4-41 16,0-4 22-16,-2-2-52 15,-5-9 15-15,0-6-8 16,-5-8 1-16,-1-7-10 15,-3-4 2-15,2 0-2 16,-2-12 50-16,3-12-41 16,0-5 5-16,2-8-14 15,3-4-16-15,3 2-12 0,-1 3-42 16,3 7-2-16,1 8 50 16,-1 11-14-16,-1 10 25 15,-3 5 10-15,0 19 2 16,-3 10 29-16,0 5 8 15,0 2-18-15,0-4 42 16,4-7-40-16,3-5 5 16,0-9-3-16,0-8-24 15,4-7-7-15,-2-1 7 16,1-13 0-16,-1-9 1 16,1-7-1-16,-1-7-18 15,2-1-1-15,-5 5-30 0,1 4 24 16,-4 11-21-16,-1 11-40 15,-2 6 37-15,1 8 24 16,-3 15 25-16,1 8 45 16,2 2-39-16,2-1 27 15,3-3-24-15,0-10-7 16,1-4 30-16,3-6-32 16,-2-7 0-16,1-2 17 15,1-2-9-15,0-12-1 16,-2-6-7-16,0-5-2 15,-3-3-6-15,-1-6 8 16,-4 3 0-16,-3-2 0 16,-3 5-8-16,0 8 7 15,0 11 1-15,0 9-31 16,1 1 31-16,2 21 12 0,0 8 67 16,6 5 3-16,2 3-76 15,1-6 20-15,4-5-26 16,1-4 2-16,0-12 1 15,-2-5-3-15,3-6-40 16,-3-4 15-16,-5-33-124 16,-2 2-218-16,-5-2-643 0</inkml:trace>
  <inkml:trace contextRef="#ctx0" brushRef="#br1" timeOffset="-21713.02">31679 16476 1530 0,'0'0'191'15,"0"0"-191"-15,0 0-168 0,0 0 100 16,0 0-93-16,0 0-523 0</inkml:trace>
  <inkml:trace contextRef="#ctx0" brushRef="#br1" timeOffset="-21105.64">31824 16763 1136 0,'0'0'156'0,"0"0"-79"16,0 0 4-16,0 0 41 16,85 25-18-16,-67-28-21 15,-3-11 25-15,0-8-82 16,-5 0-9-16,-4-6-16 0,-6 4 6 16,0 0-14-16,0 4-31 15,-9 7-2-15,-3 7 39 16,-1 6-41-16,1 6 42 15,-3 19 0-15,5 5 13 16,0 7 16-16,5 2-10 16,5-2-18-16,0-1 28 15,4-6-19-15,8-11-10 16,3-4 0-16,1-9-19 16,4-6 19-16,-2 0 0 15,3-9 0-15,1-13-9 16,-3-7 5-16,2-4 4 0,1-3-8 15,-2 3-11-15,-1 5-5 16,-1 8-39-16,-3 11 3 16,-3 9 53-16,-2 3-46 15,1 20 53-15,1 7 112 16,0 3-69-16,3-4 23 16,4-1-28-16,0-6-28 15,0-9 18-15,0-6-28 16,-1-7 0-16,-2 0-13 15,2-9 27-15,-1-11 8 16,2-6-21-16,-3 1 0 16,2-1 2-16,-3 4-3 15,1 8-15-15,-3 8 2 0,-2 6-31 16,-2 6 43 0,2 16-1-16,1 5 2 0,1-1 25 15,2-1-25-15,0-7 0 16,0-8-1-16,1-10-129 15,-4-6-125-15,-3-12-419 0</inkml:trace>
  <inkml:trace contextRef="#ctx0" brushRef="#br1" timeOffset="-20885.77">32603 16209 970 0,'7'77'233'16,"5"12"-129"-16,5 12 92 0,2-21-37 15,-6-24-117-15,1-15 16 16,-4-9-45-16,1-1-11 16,0 1-2-16,-6-6-147 15,-4-9-154-15,-1-14-380 0</inkml:trace>
  <inkml:trace contextRef="#ctx0" brushRef="#br1" timeOffset="-20565.79">32711 16666 933 0,'0'0'71'0,"0"0"-71"16,0 0 0-16,105-45 12 0,-72 34 42 16,-5 2-41-16,-1 3 23 15,-5 6 39-15,-4 0-23 16,-3 3 95-16,-4 16-62 15,-2 8-15-15,-4 4 55 16,0 3-109-16,-1-3 12 16,2-5 7-16,4-6-35 15,1-5 54-15,3-10-23 16,3-5 8-16,6 0 76 16,-1-15-93-16,2-10 29 15,-2-3-3-15,-3-1-24 16,-6-1 60-16,-7 2-60 15,-6 4 18-15,-2 4 50 16,-20 6-92-16,-11 5-16 16,-9 8-83-16,-40 1-80 0,11 8-32 15,1 4-933-15</inkml:trace>
  <inkml:trace contextRef="#ctx0" brushRef="#br1" timeOffset="-19993.67">29368 17366 897 0,'0'0'262'0,"0"0"-220"16,0 0-32-16,0 0 184 16,14 93-5-16,1-40-52 15,5 10-13-15,0 0-94 16,2 0 17-16,-3-4-47 16,-2-7 11-16,-1-8-31 15,-3-9 20-15,-6-7-65 16,-4-9-68-16,-3-9-259 0,0-6-280 0</inkml:trace>
  <inkml:trace contextRef="#ctx0" brushRef="#br1" timeOffset="-19319.77">29317 17726 1058 0,'0'0'228'16,"0"0"-228"-16,0 0 9 0,0 0 58 15,0 0 66-15,0 0-43 16,101 48 30-16,-60-39-60 0,5-6 0 16,-1-3-9-1,1-3-34-15,-4-14-17 0,-3-5 0 16,-6-2-9-16,-7-2-14 16,-8-3 23-16,-9 4 0 15,-7 2-11-15,-2 4-15 16,0 3 26-16,-10 7-9 15,-2 6-1-15,1 3-4 16,-2 5 16-16,1 16-2 16,2 9 17-16,4 9 0 15,3 5-17-15,3 1 0 16,2 0 0-16,14-9 18 16,5-8-17-16,4-9 6 15,4-11-7-15,-3-8-13 16,1 0 4-16,-2-18 9 0,-3-8-8 15,-2-8-8-15,-3-2 16 16,-7 0 0-16,-4 0-6 16,-3 6-19-16,-1 11 6 15,-2 9-44-15,0 10 2 16,0 0-3-16,0 16 12 16,0 13 52-16,0 4 31 15,3 7-19-15,5-4 1 16,3 0-13-16,5-8 1 15,4-6 25-15,2-8-25 16,5-11 0-16,-2-3 59 16,1-3-47-16,-2-18 37 0,-5-5-50 15,-4-4 7 1,-5-2 9-16,-5-2-15 0,-5 2 31 16,0 7 60-16,-5 3-62 15,-9 10 30 1,-5-2-60-16,-4 11 20 0,-6 3-23 15,-5 0 3-15,0 17-17 16,1 2-49-16,6 3-108 16,5 7-1-16,10-7-336 15,4-5-464-15</inkml:trace>
  <inkml:trace contextRef="#ctx0" brushRef="#br1" timeOffset="-19092.07">30295 17406 1614 0,'0'0'283'0,"0"0"-233"16,0 0-6-16,39-87 18 16,-29 65-61-16,-2 2 23 15,-4 4-24-15,-1 7-40 16,0 5 40-16,-1 4-95 15,-1 0-149-15,1 13-156 16,-1 6 80-16,-1-2-259 0</inkml:trace>
  <inkml:trace contextRef="#ctx0" brushRef="#br1" timeOffset="-18680">30422 17671 831 0,'0'0'188'0,"0"0"-78"15,27 103 63-15,-13-65-4 16,-1-6 1-16,-3-10-118 16,-1-8-50-16,-5-7 41 15,-2-7-37-15,-2 0 70 16,0-13 43-16,-2-11-118 16,-9-7 25-16,-3-5-26 15,-2-3 2-15,2 1 12 16,4 3-14-16,3 5 1 15,5 4-1-15,2 5-65 0,5 5 24 16,8 2-27-16,2 4-8 16,1 5 60-16,1 4-28 15,2 1 44-15,0 0-2 16,1 0 4-16,2 6-2 16,-1 8 0-16,0 5 0 15,-2 8 38-15,0 4-6 16,0-2 15-16,-2 6 1 15,3-3-39-15,-4-2-4 16,2-4-5-16,-3-8-6 16,0-4 0-16,-3-11 6 15,4-6-111-15,-5-13-164 0,-2-4-678 16</inkml:trace>
  <inkml:trace contextRef="#ctx0" brushRef="#br1" timeOffset="-18550.82">30710 17433 1136 0,'0'0'0'0,"0"0"-326"16,0 0-21-16</inkml:trace>
  <inkml:trace contextRef="#ctx0" brushRef="#br1" timeOffset="-17997.41">31025 17542 937 0,'0'0'605'16,"0"0"-528"-16,0 0-70 16,0 0 25-16,0 0 43 15,0 0 20-15,-69 81-12 16,59-47-62-16,5 3 15 15,5 2-36-15,0-3 10 16,15-6-3-16,5-5-7 16,5-5 0-16,3-11-1 15,3-7-86-15,1-2 46 16,1-15-45-16,-2-9-60 16,-1-6 28-16,-3-4 36 0,-5 2 82 15,-7 2-3 1,-3 5 16-16,-6 8-16 0,-5 9 3 15,-1 8 0-15,0 1 0 16,0 23 6-16,0 5 47 16,0 1 30-16,0 6-64 15,0-3 7-15,6-6-26 16,10-3 1-16,3-7 21 16,4-9-21-16,4-8 17 15,-2 0 33-15,2-14-45 16,-1-9 29-16,-7-6-12 15,-1-1 6-15,-7-3 47 0,-7 2-41 16,-4-1 11 0,0 6 30-16,-15 3-32 0,-7 1 19 15,-5 8-61-15,-3 4 17 16,-1 7-38-16,-2 3 8 16,0 0-20-16,5 11 9 15,2 0-95-15,5 7-50 16,7-1-150-16,4-5-427 0</inkml:trace>
  <inkml:trace contextRef="#ctx0" brushRef="#br1" timeOffset="-17095.95">30680 17323 459 0,'0'0'143'0,"0"0"-80"0,0 0 74 15,0 0 64-15,0 0-84 16,-2 80-49-16,8-72-23 15,3-5-44-15,1-3-1 16,0 0 21-16,-3-1-20 16,-1-9 36-16,-3-4-29 15,-3-1 8-15,0 1 3 16,0-1-7-16,-6 3 9 16,-1 6 58-16,-2 2-9 15,-2 4 33-15,2 0-65 16,0 0-11-16,2 10-13 0,3 6-14 15,4 9-18-15,0-5-226 16,0-8-898-16</inkml:trace>
  <inkml:trace contextRef="#ctx0" brushRef="#br0" timeOffset="56605.08">18567 16869 88 0,'0'0'287'0,"0"0"-158"16,0 0-57-16,0 0-26 15,0 0 26-15,0 0 0 16,0 0-14-16,-20 28 7 16,17-18-46-16,-1 0 20 15,-1 4-2-15,-3 3-5 16,0 5 36-16,-1 0-45 0,-4 4-7 15,2-1-3-15,-1 2-7 16,0 1-6-16,3 0 0 16,0 0 2-16,2 1-2 15,1 0 0-15,3-2 0 16,2 2 9-16,1-3-2 16,0 1-8-16,0-1 1 15,6 1-7-15,8-2 7 16,3-1 0-16,2 2 1 15,5-3 38-15,-1-2-16 16,2-2 8-16,2-2-7 16,1-6-23-16,-1-3 34 15,3-3-6-15,-2-5 1 0,2 0 9 16,-3 0-26 0,-1-5 31-16,-4-7 4 0,-2-4-32 15,-2-1 26-15,-4-3-35 16,-4 1 9-16,-3-1 3 15,-2-1-10-15,-5 2-6 16,0 1-3-16,0 2 0 16,-9 1 21-16,-4 3-20 15,-5 0 9-15,-2 4 11 16,-3-1-14-16,-4 2-7 16,-2 2 0-16,1 5-1 15,0 0-7-15,0 0 14 16,2 0-6-16,-1 11 6 15,2 3-6-15,2 2 0 16,3 1 0-16,5 0-7 0,4 2-2 16,4 2 9-1,4 2 0-15,3-1 0 0,0-1-9 16,10 2 8-16,7 0-68 16,19 1-64-16,-4-4-66 15,0-3-369-15</inkml:trace>
  <inkml:trace contextRef="#ctx0" brushRef="#br0" timeOffset="65329.58">19953 10812 851 0,'0'0'162'0,"0"0"-65"0,0 0-38 15,0 0 48-15,0 0-21 16,0 2 5-16,0-2-18 16,0 0-50-16,0 0 40 15,0 0-18-15,0 0-7 16,0 0 17-16,0 0-46 15,0 0 13-15,0 0 10 16,0 0-31-16,0 0 38 16,0 0-27-16,0 3-11 15,0 2 15-15,0 5-15 16,0 1-1-16,0 2 0 0,0 2 5 16,0-4-6-1,0 0 1-15,3-3 0 0,7-4 8 16,2-3-7-16,6-1-1 15,7-12 19-15,15-29 40 16,20-34 4-16,22-38-50 16,6-13-12-16,-1 1-1 15,-18 32-21-15,-16 28-46 16,-16 24-145-16,-16 16-753 0</inkml:trace>
  <inkml:trace contextRef="#ctx0" brushRef="#br0" timeOffset="65795.02">20477 10882 1041 0,'0'0'242'16,"0"0"-132"-16,0 0 44 15,0 0-23-15,-52 83-36 16,45-63 13-16,1-4-51 16,3-3-13-16,3-9 24 15,2-4-67-15,20-12 41 16,30-39 89-16,46-54-69 15,53-61-2-15,31-32-57 16,6-11-3-16,-18 13-6 0,-61 65-185 16,-30 28-180-16</inkml:trace>
  <inkml:trace contextRef="#ctx0" brushRef="#br0" timeOffset="67251.48">19939 10701 191 0,'0'0'498'0,"0"0"-336"16,0 0-26-16,0 0-28 15,0 0-41-15,0 0-5 0,0 0-29 16,-6 37-5-16,6-17 37 16,0 5-36-16,0 4-4 15,0 2 8-15,1-2-33 16,2 1 11-16,2-4-11 15,-2-2 1-15,0-7 5 16,0-4-3-16,0-3-3 16,4-5 4-16,-1-3 4 15,5-2-8-15,5 0 1 16,4-15 76-16,7-11 29 16,5-7-67-16,7-12-13 15,10-22 11-15,14-25-37 16,11-25 23-16,4-9-20 0,-2 5 3 15,-6 13 10-15,-9 19-16 16,-7 15 0-16,-14 19-1 16,-8 11 4-16,-2 8-4 15,1-3 1-15,5-1 0 16,2 0-9-16,-8 9 9 16,-7 10-9-16,-7 8 0 15,-8 6-56-15,-4 7-59 16,-2 0-87-16,-2 0-403 0</inkml:trace>
  <inkml:trace contextRef="#ctx0" brushRef="#br0" timeOffset="105362.3">22109 11584 664 0,'0'0'177'0,"0"0"-97"16,-7 0-48-16,5 0 56 16,1 0 23-16,1 0-47 15,0 0 24-15,0 0-44 0,0 0-21 16,0 0 9-16,0 0-25 16,0 0-7-16,0 1 0 15,-2 3 7-15,-1 0-7 16,0 8 0-16,-1 1 0 15,-2 4 18-15,2 3-17 16,-1 1-1-16,1 2 0 16,0 1 12-16,1 1-8 15,2 1-2-15,-1 1-2 16,1 1 14-16,1 3-13 16,-2 0-1-16,2 1 0 15,0 2 1-15,0-1-1 16,0 2 0-16,0-4 0 0,0 0 8 15,0-1-7-15,0-1-1 16,3-5 0-16,2-1 0 16,1 0-1-16,0-1 1 15,0 1 0-15,1 1 5 16,-2 1-5-16,1 1 0 16,-2-1-1-16,-1 2 3 15,0-1-2-15,-1 1 0 16,2-1 0-16,-2-1 6 15,2-1-6-15,1-2 0 16,1 2 0-16,0-3 0 16,2-1-1-16,1-1 1 15,-1-1 0-15,3 2 5 16,-1-1-5-16,2-1 0 16,1 0 0-16,-1-1-1 0,2-1 1 15,0-2 2-15,2-1-2 16,-2-2 22-16,0 0-14 15,2-1-8-15,-1-1 0 16,1 0 9-16,0 0-2 16,0-1-6-16,2 2 1 15,-2-1 14-15,2-1-16 16,0 1 0-16,0-1 0 16,-3-1 5-16,3 0-5 15,-3-2 0-15,2 1 2 16,1 0 9-16,0-1-10 0,2-2-1 15,-2 2 0 1,3-2 3-16,-1 1-3 16,2 0 0-16,-2-1 0 0,2 0 4 15,-1 1-3-15,0-2-1 16,2-1 0-16,-1 1 1 16,-2 0-1-16,2-1 0 15,-1 1 0-15,-1 0 5 16,-2-1-5-16,3 0 0 15,-3-1 0-15,5 1 0 16,-1-1 0-16,2 0 10 16,-2 0-9-16,4 0 15 15,0 0-10-15,0 2-6 16,-3-2 0-16,3 0 0 0,-5 1-1 16,1 1 1-16,-1-1 0 15,-3 2 5-15,1 0-4 16,-2 2-1-16,-1-4 0 15,0 2-3-15,0 0 3 16,-2-1 0-16,0-1 0 16,-1 1 5-16,2 0-4 15,-1-2-1-15,2 3 0 16,-1-3 0-16,1 0 0 16,-1 2 0-16,2-2 0 15,2 1 3-15,-2 0-3 16,3-1 0-16,0 2 0 15,2-2-3-15,0 0 3 0,2 1 0 16,-1-1 0 0,1 0 5-16,-1 0-5 0,0 0 0 15,-4 0 0-15,2 2-2 16,-2-2 2-16,0 0 0 16,0 0 0-16,-2 3 6 15,0-3-6-15,1 2 0 16,-3-2-1-16,-2 0-3 15,1 0 3-15,-2 0 1 16,1 0 0-16,1 0 6 16,-1 0-6-16,-1 0 0 15,1 0 0-15,2 0-5 16,1 0 5-16,3 0 0 0,3 0 0 16,0 0 4-1,3 0-4-15,0 0 0 0,1-2 0 16,1 2-4-16,2 0 3 15,0 0 1-15,3 0 0 16,-1 0 12-16,0 0-12 16,2 0-2-16,0 0 1 15,0 2-4-15,1-2 4 16,3 5 1-16,1-2 0 16,-2 1 3-16,1-1-3 15,0 1 0-15,-1 0 0 16,1 0-3-16,-1 1 3 15,1-1 0-15,0 0 0 16,1 0 1-16,-1-1-1 0,-1-1 0 16,0 2 0-16,1-4 1 15,-3 0-2-15,1 0 1 16,-3 0 0-16,1 0 2 16,-1 0-2-16,-1 0 0 15,-1 0 0-15,-2 0-2 16,0 0 2-16,-2 0 0 15,0 0 0-15,0 0 2 16,-4 0-1-16,4 0-1 16,-1 0 0-16,-1 0-2 15,0-2 2-15,-2 2 0 16,1 0 1-16,0 0-2 16,1 0 1-16,-1 0 0 15,-1 0 0-15,2 0 0 16,-2 0 0-16,-1 0 0 0,1 0 0 15,1 0 5-15,-1 0-5 16,1-2 0-16,0 0-1 16,0 0-2-16,-2 0 3 15,1-1 0-15,0-1 0 16,1 0 6-16,-4 1-6 16,2-1 0-16,-2 1-2 15,1-2-1-15,1 0 3 16,-1 2 0-16,2 0 0 15,-2 0 6-15,0 2-6 16,-1-1 0-16,1 2-1 0,-4 0-4 16,2 0 5-1,-2 0 0-15,-1 0 0 0,1 0 3 16,0 0-3-16,0 0 0 16,0 0-1-16,2 0 10 15,-1 0-6-15,2 0 11 16,0 0-2-16,-1 0 23 15,2 0-29-15,-1 0 1 16,2 0-7-16,0 0 16 16,-3 0-13-16,1 0-2 15,0 0 0-15,-2 0 34 16,1 0-34-16,-3 2-1 16,1-1 0-16,-2 1 17 15,0-1-14-15,-1-1-2 16,0 2-1-16,-1-2 17 0,-3 1-15 15,1 0-2-15,-1-1 0 16,0 2 8-16,1-2-8 16,1 0 2-16,1 3-1 15,3-3 15-15,0 2-16 16,1 1 0-16,-1 0 0 16,3 0 5-16,1 0-6 15,-2 2 1-15,1 0 0 16,-2-1 10-16,2 1-10 15,0 0 0-15,1 0-2 16,1 1 12-16,-2 0-1 16,1-1-7-16,3-2 0 15,1 0 45-15,4-2-24 16,1-1 24-16,5 0-45 0,0 0 19 16,4 0-16-16,-1 0-5 15,1 0 0-15,2-3 11 16,1-1-9-16,-1-1-2 15,-2-1 0-15,-1 1 4 16,-2 0-4-16,0 0 0 16,-2 1 1-16,-3 0 3 15,0 2-4-15,-5 0 0 16,1 1-1-16,1 1-3 16,-4 0 4-16,-1 0 0 15,1 0 1-15,-1 0 0 16,-3 0 0-16,3 0-1 15,0 0 0-15,-2 0-2 0,2 0 2 16,-2 3 0 0,1-1 1-16,-1 1 9 0,0 0-10 15,1-1 0-15,-1 2 0 16,2-1-8-16,0-1 8 16,2-1 0-16,2 2 0 15,-1-1 6-15,2 1-6 16,0-2 0-16,2 1 0 15,2-2-2-15,2 0 2 16,0 0 0-16,5 0 0 16,1 0 5-16,1 0-5 15,4 0 0-15,-1-3-1 16,3-2 0-16,2 1 1 16,-1-1 0-16,-2-3 0 0,1 2 4 15,-1-1-4-15,1-2 0 16,-1 1 0-16,1 1-3 15,1-1 3-15,-2 0 0 16,0 2 0-16,0-4 15 16,0 3-15-16,-2-1 0 15,2-1-1-15,-1 2-6 16,-3 2 6-16,2-1 1 16,-2 0 0-16,-1 1 6 15,-2-1-6-15,2 0 0 16,-2-1-1-16,1 2-4 0,-1-3 5 15,0 0 0-15,0 2 0 16,-1-4 0-16,0 3 1 16,-1-3-1-16,-1 4 0 15,1-2 0-15,-3-1 0 16,-1 2 0-16,-1-2 0 16,0 2 4-16,-2-4-4 15,2 0 0-15,0-1 0 16,-1 0-2-16,3 0 1 15,-2-2 1-15,1 0 0 16,-1-2 7-16,1 1-6 16,-1-1-1-16,0-1 0 15,-3 0 3-15,0 0-4 0,0 0 1 16,-4 0 0 0,-2 0 3-16,-3-2-3 0,-3 2 0 15,-4-2 0-15,-4 0 3 16,-4 1-3-16,-3-1 0 15,0-2 1-15,0 0-2 16,-3-1 1-16,-6-1 0 16,-2 1-2-16,-2-2-1 15,1 2 2-15,-3 1 1 16,2-3 0-16,-3 3-2 16,0-2 2-16,2 1 0 15,-3 0 0-15,1-2 0 16,-2 4 0-16,-1 0 0 15,0-2 1-15,-1 3 2 16,-1-2-3-16,-1 2 0 0,0-1-1 16,-3 1-2-16,0-2 3 15,0 1 0-15,-2 0 1 16,-2 0 3-16,2 2-4 16,-1-2 0-16,1 2 0 15,0 1 6-15,2 0-6 16,0 0 5-16,-1 2-4 15,2-2 17-15,-1 0-18 16,-3 0 0-16,-1 0 0 16,1 0 6-16,-2-2-6 15,0 2 4-15,-1 1-1 16,0 0 9-16,-2 2-12 16,0-1 0-16,-1 4 0 15,-2-4 8-15,0 2-8 16,0 2 0-16,-1-1 0 0,0-1 13 15,-3 2-13-15,-1 1 0 16,-3 0 0-16,0 1-3 16,-1-2 1-16,-1 2 2 15,3 0 0-15,-2 1 0 16,2-1 0-16,0 0 0 16,-1 0 0-16,2 1 0 15,-2-1 0-15,4 3 0 16,-3-2 0-16,2 0 5 15,-1 0-5-15,-1 0 0 0,-2 2-1 16,-1-1-1 0,1 0 2-16,1 2 0 0,0 0 1 15,3 1-1-15,-1-2 0 16,2 2 0-16,-2-1 0 16,2 1 0-16,-4 1 0 15,0 0 0-15,-3 0 1 16,-2 2 4-16,-1 1-5 15,-5 0 0-15,-1 0-1 16,-2 0-2-16,-2 0 3 16,0 0 0-16,-4 0 0 15,-2 0 1-15,-3 0-1 16,-4 3 0-16,-2 0 0 16,-1 1-1-16,0-2 1 15,1 0 0-15,1 1 1 0,2 0 0 16,0 0-1-1,0 0 0-15,0 0 0 0,2 0 0 16,-2-1 0-16,4 2 0 16,-1 1 0-16,2 1 1 15,-3-1-1-15,1-1 0 16,0 1-1-16,0 0 1 16,1-2 0-16,1 1 0 15,1-1 0-15,2 1 5 16,0-1-5-16,0 1 0 15,0 0-2-15,-2 0-1 16,2 0 3-16,-1 2 0 16,-1-1 1-16,2 0 2 0,1 3-3 15,-1-1 0-15,0-1-1 16,1 2-4-16,-1 0 5 16,-2 0 0-16,2-2 2 15,-1 1 1-15,0 0-3 16,0 0 0-16,1 0-1 15,0-1 4-15,1 0-3 16,0 2 0-16,1-2 0 16,1 1 0-16,1-3 0 15,0 0 0-15,2 1-1 16,2 0-3-16,1-1 4 16,3 0 0-16,0-1 0 0,4 0 3 15,-1-2-3 1,3 1 0-16,1-2 0 0,1 2 3 15,2-2-3-15,3 0 0 16,-1 0 0-16,4 0-2 16,3 0 3-16,0 0-1 15,1 0 0-15,0 0 0 16,-2 0 0-16,-1-2 0 16,1-1 1-16,-3 2 0 15,0-1-1-15,-1 1 0 16,1 1-6-16,-1 0 8 15,2 0-3-15,0 0 1 16,3 0 0-16,0 0-2 0,2 0 2 16,1 4 0-1,2 1 0-15,-1 1-5 0,1 2 4 16,1 0 1-16,0 4 0 16,1 0-18-16,0 1 18 15,1 1-1-15,1 1-8 16,2-2 5-16,2 0 3 15,2-1 1-15,0 0 0 16,3-2-10-16,1 1 10 16,2-3 0-16,1 1-1 15,-1 2-22-15,5-4 16 16,-2 2 4-16,1 1 3 16,-1 0-19-16,0 0 7 15,2-2 5-15,-2 1 5 16,2 3-7-16,-3 0 9 0,1-1 0 15,-1 1 0-15,0 3 0 16,-1-3 0-16,-2 2 0 16,2 0 0-16,1 0-3 15,1 0 3-15,0 2 0 16,1 1 0-16,-2 1-16 16,1 1 0-16,0 1 3 15,0-1 13-15,3 2-17 16,0 2 17-16,2-2 0 15,1 1 0-15,1 2-1 16,1-4 1-16,-1-3 0 16,2-3-1-16,-2-3-2 15,2-3 3-15,0-2 0 0,0-2 1 16,0-2-9-16,0-1 8 16,0 1-71-16,0-2-125 15,4 0-92-15,-3 0-344 0</inkml:trace>
  <inkml:trace contextRef="#ctx0" brushRef="#br0" timeOffset="114154.87">3269 12278 312 0,'0'0'169'0,"0"0"-45"16,0 0-76-16,0 0-22 15,0 0 11-15,0 0-27 16,0-5 9-16,0 4-6 16,0 0-12-16,0 1 41 15,0-2-2-15,0 2 12 16,0 0 26-16,0 0-43 16,0 0 3-16,0 0-10 15,0 0-27-15,0 0 21 16,0 0-22-16,0 0 1 15,0 0 4-15,0 0-5 16,0 0 0-16,0 3 0 0,0 7 0 16,-3 1 0-1,3 1 0-15,0 0 2 0,-4 3 7 16,4-1-2-16,-3-1-7 16,1 1 0-16,1 2-2 15,-1 0 0-15,1 1 2 16,-1 2 0-16,2 1 4 15,0 4-3-15,0 3-1 16,0-1 0-16,0 4 0 16,0 0-1-16,0-1 1 15,0 1 0-15,0-4 3 16,0-4-2-16,0-1-1 16,0-4 0-16,2-5-3 15,1 2 3-15,0-3 0 16,0-1 0-16,4-1 0 0,-4-1 1 15,3-1-1 1,0 0 0-16,-1-1-4 0,-1-3 4 16,2 2 0-16,-2-2 0 15,1 0 3-15,-2 0-2 16,3 0-1-16,3 0 0 16,-2-1-2-16,4 0 2 15,-2 1 0-15,7-2 0 16,-2 0 6-16,2 1 1 15,3-2-7-15,-1 0 2 16,3 0-2-16,1 0 27 16,-2 0-18-16,2 0 13 15,-1 0 11-15,0-3-33 0,0 0 8 16,1 0-8 0,-2 1 10-16,4-1 6 0,-1 3-16 15,1-2 1-15,0 2 12 16,3-1-7-16,0 1-6 15,4-2 0-15,2-1 16 16,1 1 75-16,2-2-60 16,3-1-18-16,-2-1 3 15,2 2-9-15,-5-3-7 16,-1 1 0-16,0 0 1 16,-2-1 7-16,-1 2-7 15,-2 0 0-15,2-2 13 16,-2 4-13-16,1-1-1 15,-1 1 0-15,2 1 0 0,0 2 0 16,-3 0 1-16,7 0-1 16,-1 0 7-16,-2 0-5 15,3 0-2-15,-1 0 0 16,0 3-2-16,0 0 1 16,1 0 1-16,-1 0 0 15,0 1 5-15,0 0-4 16,1-1-1-16,0-2 0 15,2 2-3-15,3-3 3 16,4 0 0-16,3 0 2 16,5 0 49-16,4 0-51 0,5 0 12 15,-3 0-12 1,1 0 0-16,0-4 2 0,-1-3-1 16,-1 0 6-1,1 0 3-15,-2 1-8 0,5-1-2 16,-5 3 0-16,2-1 1 15,1 3-1-15,0-1 0 16,-1 1 7-16,1-1-4 16,-3 2-2-16,0-2-1 15,2 3 0-15,0-3 0 16,-2-1 0-16,-2 3 0 16,-2-1 0-16,0 1 4 15,0 1-4-15,-5 0 0 16,-3 0 0-16,2 0 1 15,-2 0-3-15,-4 0 2 0,3 0 0 16,-1 0 1 0,-2 0 0-16,0 3-1 0,3-2 0 15,-2 3-1-15,-1-4 1 16,4 3 0-16,-1-1 0 16,1-1 4-16,-3 2-4 15,2 0 0-15,1 0 0 16,-1-1-2-16,2 3 1 15,0-1 1-15,0-1 0 16,0 2 1-16,1 0 0 16,1 1-1-16,-1-2 0 15,6 0-2-15,-2 0 1 16,-1 0 1-16,-1 1 0 16,0-1 3-16,0 0-2 0,0 0-1 15,2-1 0-15,0-1-1 16,-1 2 0-16,1-1 2 15,-1-1-1-15,-1 1 5 16,0 0 4-16,-3 0-10 16,-2 0 1-16,0 0-6 15,-5-1 5-15,-1 0 2 16,0 0-1-16,-3 1 7 16,0-1-6-16,-2-1-1 15,4 1 0-15,-2 1 1 16,0 1-2-16,0-1 1 15,0 1 0-15,1-1 4 16,-1 0-3-16,3 1-1 0,1 0 0 16,-1 0-1-16,1 0 0 15,-1 4 1-15,3-2 0 16,1 2 31-16,2 0-30 16,2-1 22-16,3 0-3 15,2-1-20-15,2-2 28 16,2-2-20-16,1 1 0 15,1-3 20-15,0 0-27 16,1 0 7-16,0 0-8 16,4 0 2-16,0 0 3 15,1 0-3-15,0 0 8 16,5 0 6-16,0 0-14 16,0-1-2-16,0-3 0 15,0-2 7-15,-4 0-1 0,1 1-6 16,0-1 7-16,-2 0 6 15,0-1-7-15,0 0-6 16,0 2 0-16,0-3-3 16,1 1 3-16,-3-3 1 15,1 3 6-15,-5-3-5 16,5 1-1-16,-4-1-1 16,1 0 0-16,-1-1 1 15,0 1-1-15,-2 0 0 16,-1 3 0-16,1-1 2 15,-2 4-1-15,-4-2-1 16,2 2 0-16,-3 1 0 16,0 0-1-16,0 2 1 15,0-2 0-15,-3 1 2 0,0-1 0 16,-3-2-2-16,0 0 0 16,0 1 0-16,-2-1 5 15,2-1-5-15,-2 2 0 16,0 2 2-16,0-1-2 15,1 1 0-15,-3 0-2 16,1 2-4-16,-1 0 5 16,0 0 1-16,0-1 0 15,-1 1 3-15,2-2-3 16,-4 0 0-16,3-1 0 16,-3 0 1-16,1 1-2 15,-4-2 1-15,3 1 0 0,-1 2 1 16,0-1 0-16,0-1-1 15,0 1 0-15,1-1 0 16,0 2-6-16,0-1 6 16,1-1 0-16,-2 1 4 15,-1-1-3-15,0 2-1 16,-2-1 0-16,-2 1-3 16,-1-1 3-16,-4 1 1 15,-1-1-1-15,-2 2 8 16,-2-3-6-16,-3 1-2 15,1 0 0-15,-2 2-4 16,1 0-5-16,-5-1 10 16,1 1-1-16,-4 0 0 15,-4-1-11-15,0 1 3 0,-3 0 8 16,0 0-10-16,2-2 9 16,-2 2 1-16,0-3 0 15,0 0 0-15,0-5-5 16,0 0 5-16,0-5-62 15,0-2 33-15,0 1 28 16,0-3 1-16,0 0 0 16,0-2 4-16,0-1-4 15,-3 1 0-15,1-1-1 16,1-1 1-16,-1 0 0 16,1-1 7-16,-5 2-7 15,6-2 12-15,-2 0-10 0,2 5-2 16,-1-2 0-1,1 4 6-15,-2-1-7 0,1 4 1 16,-1-1 0-16,2 6 13 16,-1 0-4-16,1 1-6 15,0 2-3-15,-2-1 1 16,2 1-1-16,0 1 0 16,0 1 0-16,0 2 3 15,0 0-2-15,0 0-2 16,0 0-4-16,0 0-42 15,0 0-4-15,0 9-74 16,0-1-174-16,0-1-372 0</inkml:trace>
  <inkml:trace contextRef="#ctx0" brushRef="#br0" timeOffset="121844.82">25683 10311 532 0,'0'0'100'15,"0"0"-41"-15,0 0-23 16,0 0 53-16,0 0 62 15,0 0-34-15,41-39-26 16,-36 35-19-16,-2 1-43 0,0-1 28 16,0 1-34-16,-1 1-9 15,-1 2 24-15,-1-2-37 16,0 2 37-16,0 0 5 16,0 0-37-16,0 0 35 15,0 0-27-15,0 0-8 16,0 0 10-16,0 0-15 15,0 4-1-15,-7 9 0 16,-8 4 7-16,-5 5-4 16,-6 6-3-16,-6 6 0 15,-9 7 13-15,-6 6-12 16,-6 7-1-16,-7 4 0 0,-1 2 4 16,1 2-5-16,4 0 1 15,6-5 0-15,6 1 4 16,6-6-3-16,8-6-1 15,8-7 0-15,7-8 1 16,5-6-1-16,5-11 0 16,2-2 0-16,3-6 3 15,0-4-3-15,0 0-13 16,0-2-22-16,12-2-42 16,-1-9-108-16,-2-3-318 0</inkml:trace>
  <inkml:trace contextRef="#ctx0" brushRef="#br0" timeOffset="123381.93">25084 10706 793 0,'0'0'141'16,"0"0"-139"-16,0 0 12 16,0 0-24-16,0 0 11 15,0 0-1-15,0 0 0 16,0 4 0-16,0 10 32 16,1 5 21-16,-1 2 14 15,0 8 34-15,0 5-44 0,0 6 22 16,0 7-8-1,0 1-37-15,3 2 28 0,0-1-30 16,0-3-9-16,0-7 14 16,1-3-36-16,-2-8 13 15,1-5-14-15,-2-4 7 16,-1-5-4-16,0-5-3 16,0-5 1-16,0-3 20 15,0-1-12-15,0 0 4 16,0-8 63-16,0-9-76 15,-1-9 25-15,-5-9-25 16,-2-5 0-16,-2-4-1 16,0-2-14-16,-1 0-17 0,-1 0 2 15,2 7 15 1,1 3 15-16,0 8 0 0,3 8 0 16,3 5 7-16,0 7-6 15,3 4-1-15,0 1 0 16,0 3-20-16,0 0 18 15,0 10-8-15,0 10 10 16,0 8 5-16,0 9-3 16,1 2-2-16,4 3 0 15,-2 2 6-15,0-3 2 16,2-4-1-16,-1-6 2 16,-1-3-2-16,0-7-6 0,1-6-1 15,-1-4 0-15,-1-5 3 16,1-3-3-16,-2-2 1 15,4-1 11-15,2 0 19 16,5-4-30-16,6-14 12 16,3-3-13-16,6-7 10 15,1-2-11-15,3-1 1 16,1 0 0-16,-2 3 6 16,-1 1-5-16,-2 4-1 15,-3 6 0-15,-4 4-5 16,-6 4 4-16,-3 3 1 15,-5 3 0-15,-3 3-1 16,-3 0 1-16,0 0 0 16,-3 9 0-16,-12 13-5 15,-7 4 4-15,-8 9 1 0,-5 2 0 16,-2 5 6 0,1-3-4-16,-1-1-2 0,4-4 0 15,5-7-2-15,7-4 1 16,6-5 1-16,8-7 0 15,4-5 1-15,3-2-1 16,0-4-1-16,0 0 1 16,13 0 0-16,5-11-1 15,6-8 2-15,2-6-1 16,4-6 13-16,3-4-11 16,0-3-2-16,0-1 0 15,-2 2-1-15,-3 4 0 16,-4 4 1-16,-7 9 0 0,-5 7 6 15,-6 7-4-15,-6 5-2 16,0 1 0-16,-5 4-7 16,-14 15 7-16,-9 7 0 15,-5 3 0-15,-5 5 4 16,1-1-2-16,3 0-2 16,3-4 0-16,4-3-3 15,7-7 1-15,4-6 2 16,7-4 0-16,4-6 5 15,4-3 7-15,1 0-12 16,0-2 0-16,0-13-1 16,0-6-5-16,0-4 6 0,1-5 0 15,-1-1 5 1,0-2-4-16,0-1-1 0,0-3 0 16,-7-1-6-16,-2-3 5 15,2 3 1-15,-1 0-21 16,2 2-17-16,2 5-27 15,1 4 31-15,3 9 17 16,0 5 10-16,0 6 1 16,0 4 6-16,0 1 0 15,0 2-2-15,0 0-14 16,0 5 15-16,0 9-5 16,0 8-1-16,1 7 6 15,5 10 1-15,-2 9 0 0,3 6 10 16,-1 3-4-1,0 1-6-15,1-5 0 0,-1-10 9 16,-2-7 7-16,1-10-10 16,-1-7 10-16,0-7 9 15,-3-5-18-15,1-2-7 16,-2-4 0-16,1-1 0 16,-1 0 1-16,0 0 1 15,0 0 8-15,0 0-10 16,6-3-73-16,-3-4-230 15,0-3-641-15</inkml:trace>
  <inkml:trace contextRef="#ctx0" brushRef="#br0" timeOffset="124232">25155 11276 75 0,'0'0'1138'0,"0"0"-973"16,0 0-121-16,0 0-5 16,0 0 18-16,0 0-28 15,0 0 10-15,14-97-29 16,0 66-1-16,1 0 4 16,3-5-13-16,0-3 6 15,3-2 3-15,3-3-8 16,3-3-1-16,2 0 0 15,3-3 1-15,2-1-8 0,2-1 7 16,1-1 0 0,2-5 0-16,0 1-5 0,0-1-5 15,-2 4-6-15,-3 4-16 16,-2 6 31-16,-2 5-23 16,-5 7 24-16,-3 4-13 15,-1 6 12-15,-6 3 1 16,0 2 0-16,-5 4-3 15,-1 3 2-15,2 1 1 16,-5 4 0-16,-2 0 0 16,-1 3-2-16,-3 2 2 15,2 0-2-15,-2 0-24 0,0 0 25 16,0 8-5 0,-2 8 6-16,-10 4 8 0,-7 6-7 15,-5 6-1-15,-7 5 0 16,-7 7-19-16,-5 5-13 15,-6 7-39-15,-3 5 58 16,-3 6-3-16,1 0 15 16,-2 2 1-16,1 1-1 15,3-5-3-15,4-5 4 16,7-7 0-16,6-10 18 16,10-7 36-16,9-10-52 15,2-6 11-15,8-4-13 16,5-8 0-16,1-4 2 15,0-4-2-15,0 0 0 16,4-3 17-16,11-12-11 0,0-8 0 16,6-6 10-16,0-4-8 15,1-6 24-15,5-8-16 16,1-3 0-16,4-6 22 16,2-2-29-16,5-1 21 15,0 0-11-15,1 0-19 16,1 3 30-16,1 1-24 15,0 5 3-15,-2 5 1 16,-4 4-8-16,-2 5-2 16,-4 7 0-16,-4 4 0 15,-7 6 2-15,-3 7-2 16,-6 4 0-16,-6 5-1 16,-1 3-14-16,-3 0-56 0,-4 11-105 15,-7 0-504-15</inkml:trace>
  <inkml:trace contextRef="#ctx0" brushRef="#br0" timeOffset="125757.92">26082 9858 310 0,'0'0'298'0,"0"0"-184"15,0 0-38 1,0 0 38-16,0 0-3 0,0 0-60 16,0 0-13-16,0 3-37 15,1 12 5-15,5 6 48 16,6 6 30-16,-2 2-4 15,2 5-47-15,-1-1-26 16,-4-2 38-16,1-5-43 16,-3-4 6-16,-2-6-2 15,-1-6 7-15,-2-3-13 16,0-7 2-16,0 0-1 16,0 0 102-16,0 0 4 15,-6-5-59-15,-6-9-29 16,2-4-3-16,-2-5-10 15,4-4-6-15,4 1 2 0,4-1-15 16,0 2 5-16,0 2 6 16,12 4-8-16,6 5-8 15,1 3 18-15,2 1 0 16,4 3 0-16,2-1-1 16,3-3 1-16,1 1 0 15,-1-3-1-15,0 0 9 16,-5 0-8-16,-1 1 0 15,-7-2 0-15,-4 5-2 16,-4 1 2-16,-5-1 0 16,-4-1 0-16,0 2-6 15,0-2 4-15,-1 1-19 0,-7 2-27 16,-3 2 28 0,2 3-33-16,-2 2 27 0,-1 0 26 15,3 14-19-15,2 6 19 16,1 6 0-16,0 6 0 15,6 5 3-15,0 0 7 16,7-1-10-16,8-2 18 16,6-4-11-16,4-7 9 15,1-5-11-15,-1-6-4 16,1-6 30-16,-4-5-31 16,-4-1 0-16,-5-1 0 15,-4-13 6-15,-4-5-22 16,-1-2-41-16,-4-4-133 0,0-2-40 15,0 2 16 1,0 0 57-16,-3-1 64 0,0 3 59 16,2-1 34-16,1 5 47 15,0-1 15-15,0 6 55 16,7-1-39-16,3 6 16 16,1 1-29-16,2 1-24 15,1 6 64-15,2 1-6 16,-1 1-22-16,1 14 24 15,0 4-61-15,0 7 8 16,-4 4 4-16,0 0-45 16,-3 0 30-16,-3-3-23 15,-2-5-14-15,-2-5 19 0,-2-7-18 16,0-4-1 0,0-4 0-16,0-2 10 0,0 0 40 15,0-14 26-15,0-5-57 16,-3-9-5-16,1-6-14 15,2-3 0-15,0-1-1 16,2 1-42-16,8 8 37 16,5 8 6-16,3 8 0 15,-2 9-5-15,4 4 7 16,-1 11-2-16,0 12 6 16,2 7 5-16,-3 2 4 15,0 2-14-15,0-5-1 16,11-8 0-16,-4-6-143 15,-1-10-215-15</inkml:trace>
  <inkml:trace contextRef="#ctx0" brushRef="#br0" timeOffset="126497.7">27234 9578 1129 0,'0'0'164'0,"0"0"-121"16,0 0-28-16,-84 0 40 15,61 3-35-15,4 9 0 16,1 0-20-16,6 5 8 0,4 4-9 16,4 4 1-16,4 4 0 15,0 2 9-15,0 1-8 16,13 1-1-16,3-4 1 15,3-4 7-15,1-8 16 16,0-5-12-16,-4-10 18 16,-1-2 61-16,0-3 8 15,-3-16-9-15,1-9-44 16,-2-6-39-16,-2-7 16 16,-2-2-21-16,-2-7-2 15,-2 0 10-15,-3-1-10 16,0-2 0-16,0 4-7 15,-9 3-42-15,-3 5 49 16,0 10-10-16,1 6 10 16,1 10 6-16,4 6-6 0,2 9 0 15,1 0 0-15,0 7-28 16,1 20 26-16,2 10 2 16,0 11 0-16,0 7 2 15,8 3-2-15,11-4 0 16,4-6 0-16,5-7-3 15,5-9 3-15,0-8 0 16,2-10 0-16,-2-6 7 16,-3-8-5-16,-5-3-2 15,1-13 0-15,-6-6 1 16,-2-3-7-16,-6-3 6 16,-4-2-25-16,-7-1 6 15,-1-1-27-15,0-1 37 0,-3 4 6 16,-6 4-3-16,0 9 6 15,2 7 1-15,4 9 13 16,1 6-14-16,2 20-12 16,0 12 12-16,0 5 0 15,10 4 1-15,7-3 7 16,5-7-7-16,5-4-1 16,2-8 14-16,0-8-12 15,1-12-4-15,6-7-27 16,-6-14-196-16,-6-5-538 0</inkml:trace>
  <inkml:trace contextRef="#ctx0" brushRef="#br0" timeOffset="126658.17">27628 9249 1547 0,'0'0'233'15,"0"0"-176"-15,0 0-50 16,0 0 9-16,0 0-16 15,0 0-5-15,0 0 4 16,-22 30-247-16,22-16-479 0</inkml:trace>
  <inkml:trace contextRef="#ctx0" brushRef="#br0" timeOffset="127529.03">27773 9448 819 0,'0'0'166'0,"0"0"-83"15,0 0 60-15,0 0 12 16,0 0-30-16,86-4-73 16,-66 21-4-16,1 6-13 15,-1 5 21-15,-1 4-7 16,-3 2-39-16,-4-2-4 15,-3-1 7-15,-3-4-7 16,-3-4-6-16,-3-8 0 16,0-7-1-16,0-7 1 15,0-1 12-15,0-6 17 0,0-18-8 16,-5-5-21-16,4-8-1 16,-1-6-5-16,2-4-40 15,0-1-19-15,3 3 5 16,8 8 21-16,2 6 31 15,-1 12-22-15,0 9 21 16,1 10 2-16,-2 0-12 16,-1 21 19-16,4 11 1 15,-2 7 12-15,1 2 57 16,-1 1-41-16,1-6-1 16,1-5-18-16,-1-11-2 15,4-4 21-15,-4-7-12 0,3-6 21 16,-3-3 9-16,1-2-45 15,-2-13 9-15,2-7-11 16,-2-7-13-16,-2-6 12 16,0-2-58-16,-2 0-8 15,-2 3 48-15,-1 5-25 16,0 9 24-16,-2 11 7 16,2 9-24-16,-2 7 35 15,0 20-12-15,0 12 14 16,1 4 22-16,5 3-15 15,2-7-7-15,5-7 0 16,3-7 9-16,4-9 0 16,0-10-7-16,-1-6 4 0,0 0 8 15,-1-13-14-15,-6-10-20 16,-1-10-67-16,-6-6-180 16,-3-7 12-16,-5-2 76 15,0-2 114-15,0 1 64 16,-5 9 2-16,-1 9 21 15,1 7 25-15,1 15 63 16,3 9 43-16,1 0-108 16,-2 14-29-16,2 13 136 15,0 7-42-15,0 3-40 16,0-1-13-16,7-1-22 16,7-8 21-16,4 0-13 15,0-8-13-15,1-4 5 0,-2-7-29 16,2-7 0-1,-3-1-6-15,-1-9-48 0,-4-11-91 16,-4-2-540-16</inkml:trace>
  <inkml:trace contextRef="#ctx0" brushRef="#br0" timeOffset="127694.16">28486 9106 441 0,'0'0'1026'16,"0"0"-952"-16,0 0-68 16,0 0-6-16,0 0-57 15,0 0-59-15,0 0-246 16,13 22-263-16</inkml:trace>
  <inkml:trace contextRef="#ctx0" brushRef="#br0" timeOffset="128398.32">28692 9388 772 0,'0'0'202'16,"0"0"-162"-16,0 0 66 15,0 0 72-15,95 54-107 16,-74-54 23-16,0 0-21 16,-3-16 1-16,0-5 6 15,-3-4-67-15,-2-5 3 16,-5-1-16-16,-4 2 9 0,-4 3 0 15,0 5-9-15,-3 3-2 16,-9 8 1-16,-1 5-40 16,1 5 25-16,-3 5-5 15,1 15-1-15,0 9 15 16,2 4 7-16,2 6 0 16,6 0 2-16,4 0-1 15,0-5-1-15,7-3 0 16,10-4-3-16,5-7 2 15,5-6 1-15,2-5 0 16,0-9 10-16,0 0-9 16,-3-10-1-16,0-14 0 15,-5-2-68-15,-2-8-11 16,-4-3 29-16,-2-1 16 16,-3 1 34-16,-3 4-50 0,2 6 29 15,-2 8-29-15,1 12-16 16,-2 7 40-16,0 3 5 15,-2 19 21-15,1 9 74 16,1 6-15-16,0 1 50 16,5 0-57-16,0-7-39 15,1-6 29-15,1-6-30 16,-2-9 0-16,-4-7 20 16,2-3-31-16,-3-5 46 15,0-15-34-15,0-11-13 16,1-5-7-16,-2-8-28 15,-1-3-41-15,-1-2-81 16,0 4-156-16,2 7 59 0,3 13 131 16,0 13 82-1,0 12 41-15,-2 0 10 0,0 22 77 16,1 5 129-16,-1 6-20 16,3 4-73-16,2-4-55 15,5-1-54-15,3-8 21 16,2-2-28-16,3-9-1 15,11-9-6-15,-6-4-51 16,-2 0-338-16</inkml:trace>
  <inkml:trace contextRef="#ctx0" brushRef="#br0" timeOffset="128705.99">29454 8430 901 0,'0'0'192'0,"0"0"-133"16,0 0 34-16,10 103-3 15,16-24 45-15,17 25 0 16,3 8-19-16,3-3-21 15,-11-25-71-15,-13-26-4 0,-7-18-20 16,-5-2 6 0,2 1-6-16,-3 0 0 0,-4 1-1 15,-7-12-55-15,-1-12-157 16,-13-6-268-16,-5-10-182 0</inkml:trace>
  <inkml:trace contextRef="#ctx0" brushRef="#br0" timeOffset="129083.18">29634 9237 791 0,'0'0'506'15,"0"0"-319"-15,0 0-53 16,0 0-95-16,0 0 17 16,0 0-32-16,0 0-12 15,65-72 10-15,-35 62-13 16,2 0-6-16,2 0-3 16,-5 3 0-16,1 2-2 15,-2 1 2-15,-1 4 0 0,-3 0-1 16,-4 12-9-16,-3 2 8 15,1 3-4-15,-3 0-4 16,3 0 10-16,2-3 0 16,3-3 0-16,2-2 5 15,4-7 1-15,1-2-6 16,-1 0 0-16,0-14 1 16,-3-6 18-16,-2-4-18 15,-4-3 31-15,-7-2 50 16,-7 4-12-16,-6 0 30 15,0 2-31-15,-16 2-40 16,-7 3 10-16,-10 4-22 16,-7 3-3-16,-5 11-14 0,-5 0-6 15,-4 5-40-15,-14 23-72 16,11-2-188-16,10 3-391 0</inkml:trace>
  <inkml:trace contextRef="#ctx0" brushRef="#br0" timeOffset="131575.11">27263 10957 886 0,'0'0'251'0,"0"0"-151"15,0 0 6-15,0 0 29 16,0 0 12-16,0 0-64 15,-99-18-29-15,74 10-13 16,-5 2-35-16,-4-2 29 16,-4-1-9-16,-3-2-4 15,0-1 30-15,0-2-51 16,-1 1 11-16,6-1-12 0,6 0 9 16,5 0 5-1,5 1 0-15,6 0-4 0,3-1 17 16,5 0-18-16,2-1-9 15,2 0 0-15,2 1 0 16,0 0-1-16,8 0 1 16,4 0 0-16,5 0 3 15,3 3-2-15,1-2-1 16,3 1 0-16,1 3 1 16,-1-2 1-16,0 1-2 15,-2-1 0-15,-1 1 10 16,-4-2-9-16,-3 0-1 15,-2 0 0-15,-1 1-3 16,-3 0-4-16,-3 1 7 16,-3 1-45-16,-2 4-23 0,0 2-157 15,0-1 5-15,0-1-314 16,0 2-125-16</inkml:trace>
  <inkml:trace contextRef="#ctx0" brushRef="#br0" timeOffset="131853.4">26894 10206 392 0,'0'0'752'0,"0"0"-613"0,0 0-6 16,0 0 14-16,0 0 76 16,0 0-116-16,0 0-53 15,-4-5-54-15,4 5 16 16,0 0-10-16,0-2-6 16,0-1-33-16,0 0-94 15,0 0-503-15</inkml:trace>
  <inkml:trace contextRef="#ctx0" brushRef="#br0" timeOffset="132567.04">28699 9885 1204 0,'0'0'235'0,"0"0"-160"0,0 0-41 15,0 0-27-15,0 0 85 16,49-77 8-16,-22 62-50 15,3 2 1-15,3 2-49 16,-2 7 20-16,1 4-22 16,-3 0 12-16,-3 0-11 15,-6 11 0-15,-8 4-1 16,-4 7 11-16,-8 4-9 16,0 7-2-16,-12 5 0 15,-7 3 6-15,1 5-7 0,0-3 1 16,7-2 0-1,4-7 5-15,7-3 2 0,0-8-7 16,6-2 0 0,9-4-5-16,4-2-1 0,14 0 6 15,-6-4-51-15,-5-6-289 0</inkml:trace>
  <inkml:trace contextRef="#ctx0" brushRef="#br0" timeOffset="132785.7">29076 10503 1476 0,'0'0'368'16,"0"0"-302"-16,0 0-39 0,0 0-8 16,0 0 78-16,0 0-15 15,0 0-62-15,0 4-13 16,0-3 8-16,0-1-15 15,0 0-14-15,0 0-58 16,-4 0-193-16,-9 0-678 0</inkml:trace>
  <inkml:trace contextRef="#ctx0" brushRef="#br0" timeOffset="133488.31">27197 10319 675 0,'0'0'402'0,"0"0"-299"16,0 0-60-16,0 0 92 15,0 0-15-15,0 0-25 16,0 0-65-16,9-14-28 15,1 28 49-15,2 9 19 16,5 7 13-16,-1 11-7 16,3 3-51-16,1 3 4 15,1 0-29-15,-3-5 14 16,-5-7-10-16,-4-6-4 16,-2-9 0-16,-2-4 0 15,-5-10-208-15,0-4-70 0,0-2-411 16</inkml:trace>
  <inkml:trace contextRef="#ctx0" brushRef="#br0" timeOffset="134000.74">27172 10282 677 0,'0'0'159'15,"0"0"-114"-15,0 0-32 16,0 0 55-16,0 0 13 16,0 0 29-16,0 0-41 15,82-69-21-15,-56 63 43 0,3 1-28 16,-1 1-8-16,-1 4 13 16,2 0-36-16,-3 0 12 15,0 4-27-15,-6 9-7 16,-3 3 6-16,-5 2-15 15,-8 4-1-15,-4 4 21 16,0 5-15-16,-7 4-6 16,-9 3 0-16,-4 1 1 15,2 1 1-15,-1-3-2 16,2-5 0-16,3-5 7 0,5-7-6 16,1-7-1-1,5-7 0-15,3-4 1 0,0-2-8 16,0 0 10-16,4 0-3 15,9-7 25-15,3-1-19 16,0 3 23-16,2 1 26 16,-1 3-25-16,1 1 34 15,1 0-26-15,0 4 3 16,2 4 20-16,-4 0-61 16,-1-1 7-16,-2 0-7 15,-1-7-24-15,2 0-35 16,-3-7-216-16,-3-5-476 0</inkml:trace>
  <inkml:trace contextRef="#ctx0" brushRef="#br0" timeOffset="134292.76">27654 10330 912 0,'0'0'211'16,"0"0"-147"-16,0 0 69 15,0 0-17-15,0 89 0 16,0-61-25-16,0 1-39 16,0-5 4-16,4-5-37 15,8-3 0-15,0-3 43 16,5-3-32-16,3-5 6 16,2-3-27-16,5-2 3 15,2 0 0-15,-1-4-11 0,2-8 0 16,-5 2 10-1,-1-3-11-15,-5 2-39 0,-6 1-30 16,-7-6-133-16,-6 3-71 16,0-2-411-16</inkml:trace>
  <inkml:trace contextRef="#ctx0" brushRef="#br0" timeOffset="134527.53">27595 10308 1172 0,'0'0'242'0,"0"0"-171"15,0 0-16-15,0 0-18 16,0 0 85-16,0 0-40 0,0 0-69 16,102-76 28-16,-77 66-22 15,-4 4-13-15,-3 2-6 16,-9 4-5-16,-5 0-166 15,-4 9-63-15,-9 6-157 16,-8 2-309-16</inkml:trace>
  <inkml:trace contextRef="#ctx0" brushRef="#br0" timeOffset="134675.54">27573 10467 403 0,'0'0'650'15,"0"0"-569"-15,0 0-29 16,0 0 107-16,0 0-6 0,0 0-69 15,0 0-58-15,103-3 6 16,-73-8-32-16,9-9-16 16,-8 2-123-16,-6 0-509 0</inkml:trace>
  <inkml:trace contextRef="#ctx0" brushRef="#br0" timeOffset="135089.2">27894 10239 880 0,'0'0'536'0,"0"0"-441"16,0 0-68-16,0 0-26 16,0 0 93-16,0 0-2 15,1 103-14-15,1-59-39 0,2 2-37 16,1-2 42 0,2-1-36-16,0-9-2 0,1-8 7 15,-3-11-7-15,-1-8-6 16,-1-7 0-16,-1 0 1 15,0-7 27-15,0-14-14 16,-2-7-12-16,0-7 17 16,0-5-18-16,-2-3-1 15,-6-4 0-15,0 0-3 16,2 2 1-16,1 6 2 16,5 8 0-16,0 9 0 15,0 11 0-15,5 9-2 16,4 2-14-16,7 13 3 15,2 13 13-15,8 9 0 16,2 2 0-16,3 4 10 0,1-2-10 16,-3-3 0-16,-2-7-1 15,-3-4 3-15,-7-8-21 16,-7-5 0-16,-7-2-234 16,-3-6-423-16</inkml:trace>
  <inkml:trace contextRef="#ctx0" brushRef="#br0" timeOffset="135270.16">27936 10466 1317 0,'0'0'235'16,"0"0"-151"-16,0 0-17 0,0 0 34 16,0 0-29-16,0 0-21 15,86-43-48-15,-55 30 13 16,-1-3-32-16,5-9-47 15,-10 2-213-15,-4 2-473 0</inkml:trace>
  <inkml:trace contextRef="#ctx0" brushRef="#br0" timeOffset="135598.74">28199 10190 1307 0,'0'0'235'0,"0"0"-138"16,0 0-9-16,0 0-40 15,0 0-20-15,0 0 10 0,0 0-28 16,24 80 12 0,-15-48-22-16,2 2 10 0,1-1-6 15,0-2-4-15,1-4 0 16,0-7 10-16,2-3-9 16,0-8-1-16,3-6 0 15,-1-3 8-15,0 0 5 16,2-9-4-16,0-6-2 15,-2-1 34-15,-3 3-9 16,-3 5 31-16,-1 4-26 16,-3 4-31-16,3 0 14 15,1 0-19-15,1 2 5 16,4 4 12-16,3 2-18 16,17-8-12-16,-4 0-103 15,0 0-565-15</inkml:trace>
  <inkml:trace contextRef="#ctx0" brushRef="#br0" timeOffset="136117.13">30380 9709 901 0,'0'0'250'0,"0"0"-95"16,0 0-6-16,0 0-1 15,-3 77 39-15,3-66-64 16,0-4-6-16,0-3-42 16,0-2 6-16,8-2 68 15,12-19-39-15,25-34 25 16,34-51-42-16,33-66-83 16,18-43 8-16,-3-30-18 15,-16 0-121-15,-40 71-125 16,-18 36-1344-16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4:03:50.53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2119 4253 189 0,'0'0'126'16,"0"0"-95"-16,0 0-12 15,0 0-10-15,0 0 44 16,0 0-17-16,-3 0-10 16,3-1 39-16,0 1-20 15,0 0-12-15,-3 0-20 16,3 0-13-16,0 0-59 16,0 0-172-16,-4 0 36 0</inkml:trace>
  <inkml:trace contextRef="#ctx0" brushRef="#br0" timeOffset="869.04">2149 4309 798 0,'0'0'207'0,"0"0"-32"0,0 0-4 16,0 0-35-16,0 0 5 16,0 0-45-16,0 0-24 15,-10-17-47-15,10 17-25 16,0 0 31-16,0 0-31 16,0 4-9-16,0 16 8 15,2 25-2-15,12 31 3 16,8 30 0-16,1 10 1 15,-1-4 7-15,-4-16-8 16,-9-26 0-16,0-15 0 16,-3-18 0-16,-5-6-50 15,1-4-92-15,-2-3-31 0,0-6 96 16,0-18-52 0,-15-1-107-16,1-16-255 0</inkml:trace>
  <inkml:trace contextRef="#ctx0" brushRef="#br0" timeOffset="1537.58">1955 4257 469 0,'0'0'104'16,"0"0"-38"-16,0 0 34 15,76-72 24-15,-40 54-21 16,6 4-4-16,7 7-52 0,6 7 8 16,0 3 0-16,-2 21-35 15,-3 12 45-15,-1 22 0 16,-10 25 14-16,-15 26-1 16,-18 5-69-16,-9-4 1 15,-25-13-10-15,-4-29-28 16,1-13-6-16,4-16-46 15,2-8-28-15,-2-1 81 16,-1-5-56-16,1-5 83 16,7-15 55-16,7-5-55 15,7-13-19-15,6-12-120 16,3-7-2-16,18-1 120 0,4 5-3 16,5 6 24-1,6 9 52-15,1 13-39 0,5 0 80 16,0 13 5-16,3 10 9 15,1 3-27-15,-1 0-58 16,-1-1 7-16,-2-5-29 16,-6-8 10-16,1-8 1 15,-7-4-9-15,-6-8 8 16,-6-17-3-16,-6-7-7 16,-8-7-45-16,-4-4-13 15,-4-1 6-15,-14 3 51 16,-5 3 2-16,-2 4 7 15,2 7 26-15,3 10 12 0,2 9 34 16,9 8-18 0,3 8-56-16,3 17 41 0,3 13-30 15,0 10-17-15,3 6 6 16,12 4 3-16,12-3-9 16,1-4 0-16,5-9-6 15,0-9-10-15,-5-13 12 16,0-13-64-16,-7-7-85 15,-9 0-233-15</inkml:trace>
  <inkml:trace contextRef="#ctx0" brushRef="#br0" timeOffset="2093.07">2968 4705 783 0,'0'0'123'16,"0"0"-122"-16,0 0 27 16,0 0-27-16,0 0 0 0,0 0 27 15,0 0 53-15,92 66 10 16,-72-23-23-16,-1 4-49 16,-3 1 46-16,-5-1-45 15,-5-5 2-15,0-8-11 16,-6-7-9-16,0-11-2 15,0-6 0-15,0-7 61 16,-3-3 49-16,-3-1-68 16,-3-16-4-16,-1-8 1 15,1-10-37-15,3-5-4 16,1-5-5-16,5 0-67 16,0 3-5-16,0 4 30 0,14 12 6 15,2 10 35 1,5 12-13-16,4 4 21 0,1 15-1 15,2 15 1-15,2 7 42 16,-2 2-3-16,-3 3-11 16,-1-2-2-16,2 6-26 15,-5-13-13-15,-5-9-502 0</inkml:trace>
  <inkml:trace contextRef="#ctx0" brushRef="#br0" timeOffset="2785.56">3551 4722 1020 0,'0'0'321'0,"0"0"-238"16,0 0-53-16,0 0 40 15,0 0 0-15,-82-54-15 16,61 54-55-16,0 0-37 15,-1 18 1-15,5 11-54 16,3 7 40-16,3 8 50 16,11 2 13-16,0 4-12 15,14-5-1-15,11-3 1 16,6-10-1-16,5-8 1 16,4-10 10-16,-4-13 38 15,3-1-47-15,-6-21 6 16,-5-11-8-16,-7-7-15 0,-9-7 14 15,-9-7-22 1,-3-1 23-16,0-8 1 0,-14-12-1 16,-6 6-7-16,-4-1-82 15,1 4-76-15,4 19 104 16,0 3 61-16,8 16 82 16,2 16 8-16,9 11-47 15,0 11-42-15,0 23 43 16,9 27 1-16,13 27 11 15,11 16-34-15,0-7 6 16,-2-21 4-16,-5-28-25 16,-8-19-7-16,7 1 0 0,2-2-1 15,3-4 1 1,-5-10 0-16,2-11 0 0,-9-3 25 16,1-8-18-16,-8-16 11 15,-3-10-18-15,-8-6-27 16,0-7 3-16,-8-1-43 15,-9 1-15-15,-4 8-137 16,6 11 29-16,4 16 190 16,6 12 0-16,5 24 0 15,0 31 100-15,21 26 28 16,0-1-11-16,3-6-37 16,1-18-80-16,2-21 9 15,4-7-9-15,5-5-6 0,13-23 5 16,-13-8 1-1,-6-17-487-15</inkml:trace>
  <inkml:trace contextRef="#ctx0" brushRef="#br0" timeOffset="2930.08">3842 4484 1410 0,'0'0'0'0,"0"0"-33"15,0 0-234-15,0 0-41 16,4 86 56-16</inkml:trace>
  <inkml:trace contextRef="#ctx0" brushRef="#br0" timeOffset="3677.94">4161 4638 773 0,'0'0'205'0,"0"0"-28"16,0 0 30-16,58 105-107 16,-37-63 122-16,-3 1-111 15,0 1-52-15,-3-2 5 16,0-3-62-16,-5-6-2 16,-2-10 0-16,-1-7 16 15,-4-7-16-15,-3-9 1 16,0 0 0-16,0-19 24 15,0-12-25-15,-10-14-28 16,-1-10 17-16,1-4-92 16,1 0-6-16,3 8-25 0,6 10 41 15,0 12 91-15,0 16-18 16,13 13 20-16,-1 5 17 16,3 23 45-16,3 12 74 15,3 10-55-15,3 5-34 16,-2-2 30-16,5-3-76 15,0-10 4-15,1-7-2 16,-1-11 19-16,-3-8-22 16,-3-8 0-16,-2-6 0 15,-4-11-10-15,-6-14 10 0,2-10-19 16,-8-8-8 0,-3-4-60-16,0-1 44 0,0 3 10 15,-11 8 33-15,2 10-2 16,3 15 14-16,5 12-22 15,1 7 10-15,0 27 0 16,4 14 48-16,11 8-1 16,4 0-31-16,4-2 13 15,5-12-29-15,4-9 0 16,-4-13-1-16,3-12 12 16,-4-8-11-16,-3-6 0 15,-3-19 1-15,-6-12 9 16,-5-6-10-16,-7-8 0 15,-3-5-10-15,0-2-7 16,-3 7-14-16,-9 5-68 0,5 15 37 16,1 17 49-1,6 14 3-15,0 13-10 0,0 24 20 16,9 10 20-16,7 9 16 16,4-2-27-16,3-4 0 15,4-8 0-15,0-10-8 16,1-15-1-16,-1-10 11 15,6-14-11-15,-10-17-158 16,-6-5-548-16</inkml:trace>
  <inkml:trace contextRef="#ctx0" brushRef="#br0" timeOffset="3837.92">4844 4486 1886 0,'0'0'190'15,"0"0"-190"-15,0 0-146 16,0 0 39-16,0 0 96 16,0 0 1-16,0 0-236 15,53 64-576-15</inkml:trace>
  <inkml:trace contextRef="#ctx0" brushRef="#br0" timeOffset="4482.05">5170 4845 371 0,'0'0'838'16,"0"0"-759"-16,0 0-24 0,0 0-34 16,89 54 64-16,-71-54 40 15,-5-5 31-15,-1-18-65 16,-1-7-69-16,-5-7-12 16,-3-4-1-16,-3-1-9 15,0 4 0-15,-8 6 0 16,-4 8 1-16,-1 10-2 15,1 14-6-15,-1 3-19 16,2 23 25-16,3 17-21 16,4 9 22-16,4 7 27 15,0 3-26-15,9-4 15 16,10-7-16-16,1-10 9 16,2-12 19-16,0-10 3 15,-2-11 11-15,-2-8 7 0,-3-5-49 16,1-20 29-1,-4-9-26-15,0-10 12 0,-6-8-3 16,-3 1-12-16,0-2 0 16,-3 5 0-16,0 12-3 15,0 11 2-15,3 17-11 16,0 8-56-16,7 22 54 16,-1 19 14-16,3 10 41 15,3 9 1-15,2-3-36 16,0-4 18-16,3-12-24 15,-4-10 10-15,2-11-8 16,-4-12-2-16,0-8 1 16,-3-8 19-16,5-22-18 0,-4-13-4 15,-1-11-10-15,-4-7-41 16,-1-3 19-16,-3 6-40 16,0 8 17-16,0 16 47 15,3 17-3-15,0 17-9 16,6 12 22-16,-3 24 10 15,6 14 65-15,-3 4-20 16,1 6-7-16,2-3-8 16,-1-4-31-16,0-10-10 15,-3-10 1-15,7-13-67 16,-6-11-106-16,-1-9-611 0</inkml:trace>
  <inkml:trace contextRef="#ctx0" brushRef="#br0" timeOffset="4773.71">5835 4087 1287 0,'0'0'174'0,"0"0"-128"16,0 0-11-16,0 0 34 15,0 0-5-15,-9 130 69 16,37-14-13-16,11 18-69 0,-2-2 9 16,0-18-35-1,-14-35-16-15,-4-21 4 0,-7-21-13 16,-3-5 0-16,-3-4 0 16,-3-2-88-16,0-8-76 15,-3-18-102-15,-9-5-112 16,-3-14-406-16</inkml:trace>
  <inkml:trace contextRef="#ctx0" brushRef="#br0" timeOffset="5081.56">5973 4680 725 0,'0'0'147'15,"0"0"-18"-15,0 0 70 16,0 0-10-16,97-42 29 16,-68 42-106-16,-3 7-7 15,1 11-16-15,-4 7-39 16,-1 5 36-16,-3 6-33 0,-2 2-26 15,1 1 4 1,-3-3-25-16,4-3-6 0,0-8 0 16,1-11-18-16,2-13 17 15,2-1 2-15,-2-26 11 16,-2-11 11-16,-1-13-16 16,-8-8-7-16,-10-1 0 15,-1 1 1-15,-13 7 0 16,-14 10-1-16,-9 12 0 15,-4 16 62-15,-3 13-56 16,-2 11 3-16,-1 25-9 16,-5 26-98-16,14-6-75 15,7-7-823-15</inkml:trace>
  <inkml:trace contextRef="#ctx0" brushRef="#br0" timeOffset="5855.53">6991 4498 747 0,'0'0'231'16,"0"0"-176"-16,0 0 91 15,0 0 46-15,19 112-57 16,9-31 40-16,11 38-58 0,6 16-72 16,-3-2 33-16,-8-7-40 15,-7-23-28-15,-8-10 15 16,-2-18-13-16,-6-19-12 15,-5-20 0-15,-4-12-9 16,-2-6 9-16,0-4 0 16,0-8 0-16,0-6 36 15,-15-17-36-15,-13-31-22 16,-17-34 21-16,-4-34-5 16,1-18 6-16,8-6 0 15,19 14 1-15,15 20-2 16,6 24-50-16,0 22 13 15,4 22-10-15,10 10-14 0,7 3 61 16,5 5-7 0,6 6 8-16,2 14-9 0,-1 0 21 15,3 23-12-15,-6 4 42 16,-5 8-33-16,-8 2 57 16,-10-1-3-16,-7 1 7 15,0-1-1-15,-21-5-67 16,-4-4 18-16,-5-6-20 15,-3-8 11-15,3-6-9 16,3-7-2-16,8 0-23 16,6-7 4-16,8-9-105 15,5-3-86-15,9-15-291 16,9 6 92-16,1 2-382 0</inkml:trace>
  <inkml:trace contextRef="#ctx0" brushRef="#br0" timeOffset="6141.11">7289 4746 535 0,'0'0'182'0,"0"0"7"15,0 0 113-15,55 97-113 16,-36-54-110-16,1 1-7 16,4-4-71-16,-2-10 8 15,6-7-9-15,2-14 15 16,0-9-2-16,-2-9 6 16,-2-19-2-16,-2-13 30 15,-8-7-41-15,-8-3-3 16,-8-4 14-16,0 4-15 15,-8 7 71-15,-11 5-19 16,-5 11 7-16,-3 10 45 0,0 9-52 16,-1 9 4-16,-1 2-58 15,4 22 3-15,4 7-19 16,8 6 13-16,4 1-45 16,9 2-3-16,4 2-141 15,14-10-290-15,3-12-332 0</inkml:trace>
  <inkml:trace contextRef="#ctx0" brushRef="#br0" timeOffset="6470.71">7699 4654 1177 0,'0'0'274'0,"0"0"-227"0,3 76-23 15,3-28 17 1,3 4 36-16,1-2 56 0,2-8-72 15,-1-7-40-15,1-8 15 16,-3-11-36-16,-5-8 0 16,-1-8 16-16,-3-5-15 15,0-19 66-15,0-10-67 16,0-12-9-16,-3-6-13 16,0-3 8-16,3 4 14 15,0 5-12-15,2 10 13 16,12 10-1-16,5 14 0 15,4 9 1-15,3 3-2 16,2 9 1-16,5 9 0 16,-2 5 0-16,2-3-57 15,16-3-145-15,-7-6-64 0,-8-9-698 0</inkml:trace>
  <inkml:trace contextRef="#ctx0" brushRef="#br0" timeOffset="6732.72">8236 4536 1377 0,'0'0'328'16,"0"0"-319"-16,0 0-9 15,0 0-10-15,-98 53 8 16,77-19 2-16,9 5 22 0,6 6 24 16,6 3-14-1,0 2-25-15,18-5 2 0,10-3-9 16,7-12-3-16,6-10-11 15,4-13 14-15,3-7-15 16,-3-10 3-16,-4-18-126 16,-8-9-116-16,-8-7-127 15,-10-4 41-15,-7-2 81 16,-8 0-67-16</inkml:trace>
  <inkml:trace contextRef="#ctx0" brushRef="#br0" timeOffset="7198.81">8450 4570 100 0,'0'0'283'0,"0"0"254"16,0 0-383-16,0 0-76 15,0 0 19-15,-56 126 43 16,56-63 55-16,11 2-100 16,7-8-31-16,4-8-57 15,2-12 3-15,-2-13 8 0,3-12-17 16,-5-12 10-16,2 0 18 16,-5-27-29-16,1-9 1 15,-6-9-1-15,-1-9-60 16,-3-5 50-16,0 2-99 15,0 6-82-15,0 8-112 16,2 16 154-16,2 19 118 16,2 8 31-16,2 24 53 15,-1 16 226-15,3 15-107 16,0 2-47-16,1 1 25 16,-2-6-98-16,0-9-12 15,0-11-34-15,-4-14 4 16,-2-9 3-16,-1-9-13 0,-1-9 26 15,-1-21 5-15,2-11-31 16,-1-10 0-16,-2-7-15 16,-2-3-13-16,2 3-16 15,-2 9 11-15,1 15 33 16,1 20-5-16,6 14 24 16,3 14-13-16,3 26 70 15,-1 12-11-15,4 5 9 16,-1 0-31-16,-4-3-20 15,2-11-3-15,-4-11-20 16,1-13-1-16,1-19-73 16,-7-15-117-16,1-14-145 0</inkml:trace>
  <inkml:trace contextRef="#ctx0" brushRef="#br0" timeOffset="8543.84">9037 3928 689 0,'0'0'826'0,"0"0"-731"15,0 100-31-15,0-14 58 16,17 27-2-16,6 13 2 16,3-6-69-16,-6-23-40 15,-6-35 26-15,-2-16-39 16,-3-12-22-16,0 0-3 0,0 0-85 15,-3-4 2-15,3-12-60 16,-6-10-3-16,1-8-12 16,1-9 144-16,1-18 39 15,4-10 19-15,2-6 1 16,4-2 24-16,2 0-25 16,5 5 7-16,0 7 32 15,1 10-23-15,-1 6 11 16,-1 9 27-16,0 8-10 15,-3 0 16-15,1 20 41 16,-2 14-44-16,0 10 7 16,-2 4-55-16,1 2-11 15,-1-4 2-15,1-8-13 16,2-8-6-16,2-11 0 0,2-16-16 16,0-3 6-16,1-20-6 15,-2-16-40-15,-3-11-43 16,-5-8-122-16,-8-4 87 15,-6-3 30-15,0 1 26 16,-7 10 59-16,-11 13 19 16,7 18 65-16,0 20 146 15,2 13-168-15,3 36-20 16,6 28-11-16,0-2 29 16,0-6 58-16,7-14-65 15,8-22-14-15,5 0 20 16,3-5-30-16,6-14 15 15,0-14-25-15,3 0 17 16,-2-24-40-16,-2-8 9 0,-1-9-33 16,-5-5 41-16,-5-4-35 15,-3-2 40-15,-5 7 0 16,-4 8-4-16,-2 12 4 16,-3 17 1-16,0 8 0 15,0 29 11-15,3 17 7 16,3 10-7-16,6 3 10 15,6-2-14-15,7-8 20 16,5-12-26-16,6-10 9 16,2-15 20-16,1-12-21 15,-1-2 4-15,-4-21-13 16,-4-9 9-16,-8-6-9 0,-6-4 0 16,-10-3 1-16,-6 2 17 15,0 2-11-15,-19-1-8 16,-8 6 1-16,-6 5-10 15,-7 5-12-15,1 11 19 16,-1 8 3-16,3 7-7 16,5 5 1-16,6 19-2 15,3 7 1-15,8 6-7 16,8 2 6-16,5 1 8 16,2-1 0-16,8-3 7 15,8-7-6-15,8-4-2 16,4-8 1-16,1-9-47 15,1-8 39-15,-4 0 8 16,1-18 0-16,-5-4-7 16,-5-7 7-16,-2 1 0 0,-6 5 0 15,-2 4-2-15,-2 11-4 16,1 8 6-16,4 3 0 16,1 22 57-16,2 8-50 15,4 4 41-15,3 4-42 16,4-7 13-16,0-4-5 15,5-10-13-15,0-9 0 16,3-8 16-16,1-3-15 16,2-19-4-16,1-10-9 15,-2-12-26-15,-2-10 25 16,-4-16-30-16,-10-25 42 16,-15-25-21-16,-10-15-8 15,-34-7-94-15,-14 7-131 0,-3 20-383 16,10 23 146-16,11 29 491 15,17 28 198-15,6 18 215 16,3 11-108-16,2 3-130 16,0 41-137-16,9 46-30 15,21 43 78-15,18 21 46 16,16-1-5-16,-1-24-17 16,-11-40-87-16,-6-25 5 15,-10-19-28-15,0-13 6 16,3-1-34-16,7 3-18 15,-6-4-211-15,-11-14-108 0</inkml:trace>
  <inkml:trace contextRef="#ctx0" brushRef="#br0" timeOffset="8980.27">8597 4207 1160 0,'0'0'296'0,"0"0"-236"15,0 0-2-15,0 0 83 16,0 0 29-16,0 0-15 15,107-24-117-15,-66 19 3 16,9 0-8-16,7 0-20 0,1 3 10 16,-2-1-22-1,-3-2 0-15,11 0-1 0,-13-2-160 16,-12 2-976-16</inkml:trace>
  <inkml:trace contextRef="#ctx0" brushRef="#br0" timeOffset="9880.19">11871 4556 954 0,'0'0'282'15,"0"0"-213"-15,0 0-67 16,0 0 66-16,82-6-36 16,-48 4 30-16,5-3 69 15,3 1-105-15,-3-1 24 16,-2-1-40-16,-7 2-4 16,-6 3-12-16,-9 1-137 15,-11 0-344-15</inkml:trace>
  <inkml:trace contextRef="#ctx0" brushRef="#br0" timeOffset="10046.35">11935 4759 560 0,'0'0'798'0,"0"0"-664"16,0 0-127-16,0 0-6 15,82-8 47-15,-41-2-12 16,5 1 31-16,18-7-58 15,-9 5-9-15,-10 1-115 0</inkml:trace>
  <inkml:trace contextRef="#ctx0" brushRef="#br0" timeOffset="11013.16">13151 4414 553 0,'0'0'315'0,"0"0"-172"16,0 0-143-16,0 0 27 15,0 0 38-15,0 0 6 16,-5 95-8-16,5-56 19 16,3 2-64-16,9 1 29 15,-1-2-25-15,-2-3-13 16,1-4 9-16,-4-8-17 15,0-9-1-15,-4-6 13 0,-2-7-2 16,0-3-6 0,0 0-5-16,-5-13-5 0,-4-8-25 15,-3-8-38-15,2-7 53 16,-2-3-18-16,4-2-138 16,5-1-63-16,3 4 53 15,0 6 18-15,17 8 137 16,4 8 21-16,6 10 5 15,5 4 60-15,7 2 24 16,4 0-15-16,2 0 26 16,4 0-35-16,0 0 78 15,-4-2-13-15,-6-9-66 16,-6-4-8-16,-11-4-45 16,-7 2 5-16,-9 0-11 15,-6 2 3-15,-3 1-9 0,-16 3-1 16,-5 1 7-16,-3 6-1 15,-1 4-21-15,-1 1 12 16,5 19-14-16,5 9 48 16,7 8 8-16,6 6 29 15,6 6-6-15,3-1-4 16,17-4-41-16,10-6-10 16,8-8 0-16,19-5-35 15,-11-11-88-15,-5-8-178 0</inkml:trace>
  <inkml:trace contextRef="#ctx0" brushRef="#br0" timeOffset="11420.06">13865 4336 707 0,'0'0'129'16,"0"0"-46"-16,0 0 104 15,0 0-34-15,85 86-34 16,-67-49-29-16,-3 5 18 16,-3 0-62-16,-4-1 2 15,-7-4-16-15,-1-9-24 16,0-9-16-16,0-7 19 16,0-7-11-16,-4-5 49 15,-2-3-36-15,1-14-1 16,-1-8-5-16,4-9-6 15,2-7-2-15,0-4-33 0,0 0-108 16,11 4 45-16,7 7 30 16,3 12 57-16,1 12-5 15,2 10 26-15,1 9-11 16,1 17 42-16,1 8-15 16,-2 7 66-16,0 2-24 15,-2-2-30-15,-4-7-11 16,-1-3-27-16,9-15-2 15,-5-7-108-15,-1-9-522 0</inkml:trace>
  <inkml:trace contextRef="#ctx0" brushRef="#br0" timeOffset="12041.7">14701 4282 1467 0,'0'0'231'0,"0"0"-184"15,0 0-47-15,0 0-40 16,-81-12 29-16,45 21 11 16,1 13 14-16,-1 13-14 15,4 7-35-15,7 11 4 16,11 2 30-16,11 0 1 16,3-4 1-16,16-11 0 15,12-9 34-15,6-14-34 16,2-11 24-16,4-6-25 15,-4-15 10-15,-3-14 0 16,-5-12 1-16,-6-7-11 0,-8-8 12 16,-8-14-4-16,-6-18-8 15,-17-16 0-15,-9 12-24 16,-1 17 18-16,8 28-55 16,6 24-3-16,3 6 62 15,1 11-16-15,3 6 8 16,5 41-3-16,1 35 13 15,10 36 32-15,20 12 4 16,4-16 27-16,-1-27 7 16,-7-38-69-16,0-11 7 15,7-4-8-15,7-5 0 0,4-4 1 16,0-15 1 0,-3-4 12-16,-6-14 11 0,-3-14-18 15,-7-10-8-15,-6-6 1 16,-10-3-57-16,-7-3 31 15,-2 5-65-15,0 8-14 16,-9 13-5-16,2 18 56 16,4 9 14-16,3 27 40 15,0 15 39-15,0 7 71 16,11 3-44-16,6-3-37 16,4-9-5-16,1-11-16 15,-1-11-8-15,0-11 0 16,-2-10-20-16,-2-14 20 15,-4-13-297-15,-5-4-586 0</inkml:trace>
  <inkml:trace contextRef="#ctx0" brushRef="#br0" timeOffset="12195.07">14996 4076 1642 0,'0'0'221'0,"0"0"-202"16,0 0-19-16,0 0-168 15,0 0 106-15,0 0 51 16,0 0-74-16,67 97-298 16,-43-75-454-16</inkml:trace>
  <inkml:trace contextRef="#ctx0" brushRef="#br0" timeOffset="12882.95">15349 4255 1249 0,'0'0'172'15,"0"0"-53"-15,0 0-62 16,51 101 23-16,-35-57 109 16,0 5-84-16,-3 0 5 15,-1-2-79-15,-2-5-21 16,-1-8 2-16,-1-10-12 16,-4-7 0-16,1-8 0 15,0-9-17-15,-2 0 6 16,3-12 11-16,4-17 0 15,-1-9 0-15,2-9-15 0,0-6-20 16,-1 4-35-16,-2 6 1 16,-1 10 60-16,2 15 5 15,1 16 4-15,-1 7-15 16,2 26 34-16,-1 14-16 16,-1 5 20-16,2 5-21 15,1-8 65-15,1-9-50 16,2-10-2-16,0-9 7 15,1-10-10-15,-1-8-12 16,3-1 24-16,-1-16-18 16,2-12 24-16,-2-10-29 15,-1-5-1-15,-6-7 0 16,-1 1 0-16,-4 6-16 16,-2 12-6-16,-2 15-23 15,2 16 34-15,2 10-65 0,-1 27 76 16,5 9-10-16,1 7 12 15,3-4-2-15,3-6 0 16,0-11 1-16,4-11 10 16,-1-11-10-16,1-9-1 15,2-1 19-15,0-18-18 16,0-14-2-16,-4-4-5 16,-3-7-42-16,-6-4 48 15,-4 1-19-15,-5 3-6 16,0 8 16-16,0 14-46 15,0 15 49-15,0 8-32 16,0 24 38-16,1 15 3 16,8 2 23-16,2 1 11 15,1-3 1-15,2-12-28 0,0-7-10 16,1-13 0-16,-2-6-3 16,3-13-13-16,-3-13-208 15,-6-4-762-15</inkml:trace>
  <inkml:trace contextRef="#ctx0" brushRef="#br0" timeOffset="13021.64">16019 4045 1735 0,'0'0'182'16,"0"0"-182"-16,0 0-127 0,0 0-57 15,0 0 62-15,0 0-383 16</inkml:trace>
  <inkml:trace contextRef="#ctx0" brushRef="#br0" timeOffset="13671.18">16395 4498 1378 0,'0'0'195'15,"0"0"-108"-15,0 0-87 16,0 0 11-16,97 17 58 15,-75-35-12-15,-1-8 26 16,-4-6-58-16,-4-7-23 16,-7-1-2-16,-6-2-2 15,0 4-43-15,-13 8-53 0,-4 9-9 16,-1 16 107-16,3 5 8 16,-1 19-1-16,4 18-9 15,3 11 26-15,5 7-5 16,4 3 36-16,0-2-31 15,11-7 18-15,8-8-41 16,1-11-1-16,4-12 63 16,0-11-62-16,1-7 8 15,-1 0-9-15,0-22 10 16,1-8 1-16,-2-7-11 16,-4-7 1-16,-1-4 9 15,-4-1-4-15,-3 3-6 0,-3 8 0 16,-2 13-10-16,0 18-11 15,0 7 16-15,1 22 5 16,1 17 13-16,1 11-3 16,3 4 18-16,3-4-28 15,1-6 20-15,2-10-17 16,1-12-3-16,1-8 0 16,-2-9 20-16,-1-5-9 15,-1-5-4-15,1-16-7 16,-2-9 11-16,2-8-11 15,-5-3 0-15,-1-6 0 16,-2 2 0-16,1 5-3 16,-2 10-13-16,0 16 9 15,-1 14-27-15,2 9 34 0,5 20 0 16,-2 9 31-16,4 3 21 16,-2-2-44-16,2-5-8 15,-1-8 0-15,0-8 0 16,0-12-22-16,5-10-3 15,0-16-170-15,-5-6-325 0</inkml:trace>
  <inkml:trace contextRef="#ctx0" brushRef="#br0" timeOffset="14211.8">17112 3500 1337 0,'0'0'212'0,"0"0"-186"16,0 0-10-16,6 155 78 16,23-29 38-16,7 14 54 15,6-4-82-15,-4-20-53 16,-11-36 0-16,-11-20-45 16,-6-14-6-16,-6-10 0 15,-3 3-80-15,-1-3-26 16,0-3-66-16,0-18-43 15,-7-13 41-15,1-7-76 16,3-24-29-16,1-12 194 16,2-7 85-16,3-2 53 15,17 4-36-15,3 8-16 16,5 9 29-16,0 11-4 0,0 9 114 16,-2 7 10-16,-4 2-71 15,-4 5 19-15,0 17 0 16,-4 6 44-16,-1 5 20 15,-1 7-112-15,2 1-10 16,5-1-21-16,3-6 1 16,5-7-8-16,4-10-11 15,2-12-1-15,3-5 41 16,-4-13-34-16,1-13 9 16,-6-12-10-16,-8-7 13 15,-8-2 8-15,-10-1-2 16,-1 1-12-16,-18 7 62 0,-13 10-39 15,-11 10 17-15,-6 15-47 16,-8 5 9-16,-2 20-30 16,-14 29-40-16,14-1-98 15,13-7-469-15</inkml:trace>
  <inkml:trace contextRef="#ctx0" brushRef="#br0" timeOffset="15429.5">18486 4132 965 0,'0'0'287'15,"0"0"-237"-15,0 0-22 16,0 0 1-16,12 73 40 16,-2-28 20-16,3 8-66 15,3 3-2-15,-3-6-14 16,1-5 10-16,-4-11-17 0,-5-10 0 16,-4-8 0-16,-1-8 28 15,0-5 141-15,0-3-96 16,-6-1-19-16,-3-14-54 15,-4-8-21-15,2-9 9 16,4-2-30-16,1-6-14 16,6 1-59-16,0 5 32 15,13 6 60-15,7 10-10 16,7 9 32-16,7 5 1 16,6 4 0-16,5 0 0 15,4 0 0-15,-1 0 0 16,0 0 8-16,-6 0 3 15,-4-7-11-15,-8-4 0 16,-7-4 2-16,-7-4 2 16,-7 0-4-16,-8-4 0 0,-1 1 0 15,-4 0-32-15,-13 5 31 16,-4 5-13-16,-1 8 11 16,-2 4-3-16,3 11 6 15,-1 17 0-15,1 10 25 16,6 9-18-16,2 5 43 15,10 2-5-15,3-1 20 16,1-5 48-16,17-9-11 16,7-8-71-16,7-11-15 15,2-11-4-15,4-9-24 16,0 0-13-16,1-21-13 16,-6-11 7-16,-3-4-110 15,-8-4 47-15,-6 0 70 0,-3 4-17 16,-6 5 40-16,-3 10-1 15,-2 12-3-15,-2 9-12 16,0 8 2-16,0 18 15 16,0 10 33-16,0 5-32 15,9-2 18-15,6-5-19 16,3-6 2-16,5-8 7 16,6-10-9-16,1-9 13 15,1-1 49-15,-1-14 16 16,-5-11-51-16,-5-7-27 15,-7-4-64-15,-10-3 28 16,-3 0-14-16,-8 5 46 16,-14 4-11-16,-5 8 3 0,-3 10 11 15,-1 12-8-15,-2 1-11 16,0 24 18-16,2 5-8 16,6 7 10-16,4-3 0 15,9-1 1-15,7-8-2 16,5-4 1-16,0-10-38 15,26-11-210-15,-2 0 44 16,3-15-144-16</inkml:trace>
  <inkml:trace contextRef="#ctx0" brushRef="#br0" timeOffset="15849.08">19393 4370 667 0,'0'0'259'0,"0"0"98"0,27 79-221 15,-14-44-57-15,5-1-23 16,0-6-38-16,5-7 23 15,0-11-41-15,4-7 15 16,3-3 9-16,0-10-24 16,1-15 0-16,-1-8-72 15,-3-8-19-15,-4-5 65 16,-1-6-17-16,-6-5 30 16,-2-16-3-16,-8-17 16 15,-6-18 0-15,-9-6 0 16,-15 20 0-16,0 24 80 15,4 28 99-15,1 10-10 16,1 2-33-16,-1 1-87 16,0 4-3-16,5 8-7 15,1 12-22-15,2 5 35 16,-1 0-51-16,0 12-1 0,2 20 1 16,2 21-1-16,8 31-7 15,9 28-2-15,21 6 9 16,7-9 8-16,1-25 12 15,-8-28-2-15,-4-12 3 16,4-5-11-16,6 5-10 16,10 3 0-16,3 2-30 15,11 1-37-15,-14-15-169 16,-13-13-725-16</inkml:trace>
  <inkml:trace contextRef="#ctx0" brushRef="#br0" timeOffset="16825.62">13205 5461 1228 0,'0'0'192'16,"0"0"-165"-16,0 0 4 15,0 0-31-15,0 0 0 16,0 0 8-16,0 0 8 15,98-8-16-15,-65 8 1 16,8 0 9-16,7 3 19 16,11 2-23-16,18 1 9 15,26-1 49-15,27-1-31 16,11-1 69-16,1 0-26 0,-5-3-46 16,-4 0 18-16,4 0-35 15,8 0 8-15,7-1 39 16,0-6-50-16,0-2 19 15,-4-1-29-15,-3-3 16 16,-3 0-3-16,-1 4-5 16,1 0 2-16,0 4 21 15,4-1-18-15,0 1-13 16,1-3 0-16,3-1 1 16,-4 0 0-16,3-5-1 15,-1-3 0-15,-1-1 15 16,0 2-15-16,-3 0 0 15,0 2-2-15,-3 0-5 0,-1 0 6 16,-2-2 1-16,-3-1 0 16,0 3 4-16,-4-3-3 15,-3 0-1-15,-7 1 0 16,-7 1-3-16,-10-1 3 16,-9 2 0-16,-16 2 0 15,-18-1 5-15,-13 5-2 16,-5-3-3-16,4 0 0 15,-1-4-6-15,-1 1 0 16,-11-3 6-16,-16-3-73 16,-12 3-166-16,-6 2-653 0</inkml:trace>
  <inkml:trace contextRef="#ctx0" brushRef="#br0" timeOffset="18222.48">13564 6090 519 0,'0'0'332'0,"0"0"-236"16,0 0 1-1,0 0 14-15,0 0-110 0,0 0 9 16,0 0 74-16,-16 91-3 16,16-48-13-16,10 4-36 15,-1-1-26-15,6-2 12 16,-3-8-10-16,-3-5-6 15,-3-7 12-15,-3-9-12 16,-3-7-2-16,0-7 11 16,0-1-9-16,-2-5-4 15,-5-13-12-15,-1-7-31 16,-1-7 45-16,2-4-29 16,3-4-10-16,4-2-36 15,0 4-37-15,7 2 40 0,12 8 47 16,7 9 25-16,5 10 45 15,5 9-44-15,4 0 52 16,2 11-4-16,-3 4-48 16,-3-1 44-16,-7-4-21 15,-5-5 0-15,-5-4 28 16,-7-1-45-16,-2 0 16 16,-2-13 2-16,-3-7-24 15,-5-2 30-15,0-2-30 16,0-2 0-16,-3 2 9 15,-9 2-10-15,1 10 0 16,2 7-3-16,-1 5-75 16,3 20 15-16,-1 16 4 0,2 9 59 15,3 6 69-15,3 3-9 16,0-5 31-16,11-7-50 16,8-8-32-16,4-6 2 15,3-10 0-15,3-8-10 16,-1-10 36-16,0 0-36 15,-4-20-1-15,0-6 0 16,-5-8-47-16,-2-5 26 16,-4 1-51-16,-1 1 11 15,-6 3 60-15,3 8-47 16,-1 11 42-16,-1 15 5 16,-1 0-15-16,0 27 16 15,0 8 70-15,2 7 29 16,0 2-11-16,0-3-64 15,-1-7 3-15,1-8 16 0,0-9-43 16,-3-7 27-16,4-7-26 16,-3-3 0-16,4-10 51 15,1-14-34-15,1-9 4 16,1-7-22-16,1-4-43 16,-1 2 33-16,-1 2-58 15,3 8 25-15,-2 10 27 16,2 17 0-16,-1 5 5 15,-1 18 3-15,4 16-6 16,0 7 14-16,0 3 13 0,5 2-7 16,3-4-6-1,19-6 0-15,-5-10-63 0,-1-12-477 16</inkml:trace>
  <inkml:trace contextRef="#ctx0" brushRef="#br0" timeOffset="18815.89">14941 6046 1215 0,'0'0'160'15,"0"0"-133"-15,-81-3-27 16,43 10-69-16,3 13 69 16,2 9 8-16,5 9 40 15,4 6-29-15,11 2-19 16,8 4 0-16,5-3 0 0,11-7-46 15,17-8 40-15,9-12 3 16,8-11 3-16,0-9-17 16,1-9 12-16,-4-18-111 15,-5-9-92-15,-7-8 20 16,-9-7 47-16,-8-7 87 16,-7-4 54-16,-6-4 172 15,-9 0-84-15,-13 2-22 16,-7 8-14-16,3 12-39 15,3 18 113-15,8 21-26 16,7 7-10-16,3 42-10 16,5 33-63-16,8 32 35 15,14 5-20-15,3-19-17 16,2-30 18-16,-7-32-7 16,0-11-15-16,9-5 9 0,2-6-19 15,3-8-1-15,-1-3 0 16,-5-19 19-16,-1-15-28 15,-6-6 9-15,-7-7-32 16,-4-1 23-16,-7-4-71 16,-3 9 53-16,0 10-7 15,0 16-6-15,0 17 31 16,0 9 18-16,0 28 14 16,3 10 74-16,6 7-52 15,6 0-11-15,0-5-8 16,4-8-13-16,-1-11 0 15,3-12-13-15,-2-11 1 16,-2-17-19-16,-4-14-193 0,-6-5-897 0</inkml:trace>
  <inkml:trace contextRef="#ctx0" brushRef="#br0" timeOffset="18940.9">15211 5973 1324 0,'0'0'219'0,"0"0"-219"15,0 0-90-15,0 0-177 16,0 0-61-16,0 0 17 16</inkml:trace>
  <inkml:trace contextRef="#ctx0" brushRef="#br0" timeOffset="19557.22">15594 6128 1204 0,'0'0'195'0,"20"87"-16"16,-7-34-62-16,-3 3-62 15,-2-6 24-15,-1-13-63 16,-2-8 24-16,-2-12-27 16,0-8 7-16,0-9-20 15,1-4 0-15,-1-16 9 16,2-13-4-16,0-9-5 16,-2-1-12-16,2-6-9 15,0 6-113-15,1 9 109 16,4 12 13-16,0 17-1 15,4 8 0-15,1 23 17 16,0 12-4-16,2 4 51 16,1-1-42-16,0-2 51 0,3-10-25 15,-1-7-23-15,2-10 33 16,-1-10-43-16,1-2-2 16,-1-14 7-16,3-12 8 15,-3-9-16-15,-3-5 1 16,-2-4 0-16,-7 2-10 15,-3 3 10-15,-2 6 0 16,-4 13 0-16,2 15-3 16,1 5 2-16,1 25-10 15,2 14 11-15,4 8 13 16,4 2-12-16,3-5-1 0,4-8 41 16,2-8-31-1,1-10-3-15,0-11-7 0,2-7 11 16,-3-7 11-16,1-19-21 15,-4-6-1-15,-4-9 0 16,-5-1-16-16,-8-3-5 16,-3 4-7-16,0 6-33 15,0 11 60-15,-3 13-18 16,1 11 6-16,2 15 11 16,0 20-12-16,9 7 14 15,4 2 32-15,5-3-32 16,2-8 38-16,1-9-38 15,1-11 1-15,6-15-1 16,-7-15-48-16,-3-8-327 0</inkml:trace>
  <inkml:trace contextRef="#ctx0" brushRef="#br0" timeOffset="19694.58">16340 5903 1891 0,'0'0'245'0,"0"0"-210"15,0 0-35-15,0 0-135 16,12 85-29-16,1-53-182 16,3-7-252-16</inkml:trace>
  <inkml:trace contextRef="#ctx0" brushRef="#br0" timeOffset="20287.57">16714 6277 218 0,'0'0'1439'15,"0"0"-1302"-15,0 0-58 16,0 0-46-16,0 0-32 16,0 0 59-16,0 0-22 15,66-78-9-15,-66 42-29 16,-10 2-6-16,-7 4-61 16,-1 13-54-16,2 11 4 15,2 7 64-15,4 26 24 16,4 14 29-16,3 7 9 15,3 1-2-15,0-2 38 16,6-6 30-16,9-10-44 16,3-8 23-16,1-10-18 15,1-10-17-15,0-3 17 0,3-11-29 16,-2-14-3-16,-1-8-4 16,0-6-5-16,-5-4 4 15,0-2 1-15,-5 4 0 16,-1 10-1-16,0 12-24 15,-2 19-25-15,-1 5-4 16,-1 26 51-16,0 8 3 16,2 7 28-16,-1-2 7 15,1-8 37-15,2-6-53 16,3-10 9-16,2-10-28 16,2-10 12-16,4-4-9 15,2-20-3-15,3-9-25 16,0-8 12-16,-2-2-66 0,-4-1 42 15,-1 4 25-15,-6 11 12 16,-1 12 12-16,-1 14 0 16,-1 6-11-16,2 27 100 15,3 12-31-15,1 3-27 16,2 0-16-16,-1-2-26 16,0-6 27-16,1-11-28 15,-4-11-6-15,-1-11-9 16,3-20-134-16,-4-11-141 15,-1-9-676-15</inkml:trace>
  <inkml:trace contextRef="#ctx0" brushRef="#br0" timeOffset="20481.68">17250 5504 992 0,'0'0'350'0,"18"87"-241"16,0 12 81-16,7 20-35 15,2 6-45-15,3-11 55 16,-4-20-97-16,-2-18-39 16,-7-19-17-16,-7-22-12 15,-7-9-40-15,-3 5-92 16,-3-9-219-16,-10-5-551 0</inkml:trace>
  <inkml:trace contextRef="#ctx0" brushRef="#br0" timeOffset="20782.91">17436 6191 639 0,'0'0'156'16,"0"0"-130"-16,0 0 126 15,101-46 42-15,-72 43 42 16,-5 3-18-16,-2 9-59 16,2 16-35-16,-2 11 12 15,-2 4-106-15,1 0-2 16,-1-4-28-16,-1-7 10 15,0-9-8-15,0-12-2 16,-1-8 0-16,0-4 33 16,-1-22-27-16,-1-12 0 0,-7-8-6 15,-6-7 2 1,-3-2 1-16,-15 5-3 0,-17 7 1 16,-9 12 14-16,-6 17-7 15,-3 14-16-15,-11 17-49 16,14 11-333-16,7-2-793 0</inkml:trace>
  <inkml:trace contextRef="#ctx0" brushRef="#br0" timeOffset="21239.27">17920 5602 833 0,'0'0'709'0,"0"0"-600"0,0 0-97 15,0 0 14-15,0 0 91 16,53 152 28-16,-18-35-39 15,2 9-11-15,-2-10-81 16,-10-29 8-16,-9-33-22 16,-6-17 12-16,2-11-24 15,-4 3 12-15,-2-5-26 16,-6-3-54-16,0-12-322 16,-11-7-488-16</inkml:trace>
  <inkml:trace contextRef="#ctx0" brushRef="#br0" timeOffset="21847.05">18005 6183 927 0,'0'0'352'0,"0"0"-257"15,0 0 29-15,92 29 4 16,-52-23-73-16,8-4 74 16,4-2-14-16,3-10-52 15,2-14 18-15,1-5-65 16,-3-8-7-16,-2-4 4 15,-11 1-13-15,-8 2-12 16,-9 4 2-16,-10 6-12 16,-9 9 1-16,-6 13 21 15,0 6-52-15,-11 10 33 16,-5 22-52-16,-2 12 55 16,5 9 10-16,5 3 6 0,8-4 13 15,0-6 5-15,17-9 0 16,8-12 49-16,6-9-61 15,2-12 15-15,3-4-21 16,3-14 17-16,-7-12 1 16,0-11-17-16,-8-7-1 15,-6-1 6-15,-5-1-5 16,-9 5-1-16,-2 9 0 16,-2 8-1-16,0 12-23 15,0 12 18-15,0 7-71 16,-5 24 74-16,2 9-16 15,3 9 19-15,0 1 12 0,9-4-1 16,12-8 13-16,3-8-24 16,6-11 2-16,0-10 58 15,1-9-38-15,-1-5 26 16,-1-19-34-16,-4-7-1 16,-6-8 15-16,-7-4-5 15,-7-3 0-15,-5 3 35 16,-6 3-57-16,-15 5 40 15,-5 13 24-15,-5 10-58 16,-5 12-4-16,1 4-3 16,0 23-75-16,2 2 18 15,2 10-114-15,9-8-119 16,7-9-698-16</inkml:trace>
  <inkml:trace contextRef="#ctx0" brushRef="#br0" timeOffset="22038.22">19111 5624 1884 0,'0'0'221'15,"0"0"-135"-15,34-96-70 16,-20 67 6-16,-2 9-16 16,-3 13-6-16,-3 7-19 15,-2 3 8-15,1 20-88 16,-4 26-21-16,1-5-226 15,-1 1-452-15</inkml:trace>
  <inkml:trace contextRef="#ctx0" brushRef="#br0" timeOffset="22389.55">19284 5951 1181 0,'0'0'310'0,"17"85"-98"16,-5-31-60-16,2 4-20 15,-2-6-76-15,3-10 8 16,-6-12-18-16,-1-11-45 15,-2-10 38-15,-3-9-31 16,-3 0 15-16,0-18 34 16,0-12-49-16,0-10-9 15,0-10 1-15,-3-5-25 16,1-2 8-16,2 2 5 16,3 7 9-16,14 8-19 0,3 7-3 15,3 11 14 1,1 8 5-16,0 11-7 0,1 3 12 15,-1 14 1-15,-3 17 0 16,-2 13 75-16,-2 7-73 16,-1 2 21-16,-1-2-23 15,1-3 15-15,-1-12-16 16,2-8 1-16,0-12 0 16,-3-10-1-16,4-19-64 15,-6-13-85-15,-5-10-525 0</inkml:trace>
  <inkml:trace contextRef="#ctx0" brushRef="#br0" timeOffset="22518.96">19583 5581 1785 0,'0'0'244'0,"0"0"-244"16,0 0-202-16,0 0-87 15,0 0 166-15,68 85-367 0</inkml:trace>
  <inkml:trace contextRef="#ctx0" brushRef="#br0" timeOffset="22966.44">19884 5757 1468 0,'0'0'242'16,"0"0"-188"-16,-24 102-22 15,15-46-3-15,4 4-7 16,5 1 44-16,0-7-40 15,16-7-14-15,9-13 35 16,6-12-8-16,4-11-17 0,3-11-22 16,-2 0 15-16,0-19-15 15,-2-12 2-15,-4-3-2 16,-6-7 27-16,-8-2-15 16,-5 2-12-16,-11 5 0 15,0 9 14-15,0 12-14 16,-11 13 8-16,4 7-7 15,1 24 10-15,6 14-10 16,0 10-1-16,7 1 0 16,17-1 16-16,6-6-17 15,6-12 1-15,0-10 0 16,2-12 16-16,0-11-15 16,-6-2-1-16,-3-19 3 0,-7-11 18 15,-10-7 16-15,-10-9-24 16,-2-1-12-16,-21-2 25 15,-12 6-12-15,-6 8 0 16,-4 14 50-16,0 16-63 16,1 5 13-16,-10 26-14 15,11 6-119-15,10-4-174 0</inkml:trace>
  <inkml:trace contextRef="#ctx0" brushRef="#br0" timeOffset="23501.43">21023 5009 1562 0,'0'0'275'0,"0"0"-197"15,0 0-63-15,0 0-1 0,86 51 97 16,-37-15-2-16,6 6-57 16,0-1 0-16,-3-2-52 15,-4-3 0-15,-9-9 0 16,-11-8-62-16,-7-14-50 16,-12-5-408-16,-6 0-515 0</inkml:trace>
  <inkml:trace contextRef="#ctx0" brushRef="#br0" timeOffset="23667.49">21365 5022 1335 0,'0'0'385'0,"0"0"-295"16,-54 82 31 0,26-33-48-16,-3 5-33 0,-1-1 29 15,4-5-68-15,6-4-2 16,8-6-32-16,8-9-359 15,6-17-820-15</inkml:trace>
  <inkml:trace contextRef="#ctx0" brushRef="#br0" timeOffset="24026.34">22057 4777 1260 0,'0'0'216'16,"0"0"-118"-16,0-82 61 16,0 47 16-16,1 7-29 15,2 6-51-15,0 8-17 16,-1 7-77-16,1 5 30 15,0 2-31-15,0 17-1 16,9 33 1-16,3 34 28 16,6 33 15-16,2 9-14 15,-4-23-13-15,-5-32-16 16,-6-30 0-16,1-12 6 16,3 0-30-16,-2 0 23 0,2-8-72 15,6-21-47 1,-4-1-278-16,-1-19-692 0</inkml:trace>
  <inkml:trace contextRef="#ctx0" brushRef="#br0" timeOffset="24393.42">22458 4796 1659 0,'0'0'204'16,"0"118"-138"-16,0-46-40 15,0 0-9-15,8-11 116 16,8-17-64-16,7 3-22 16,5-3-8-16,6-10-32 15,6-15 1-15,1-12-8 0,1-7 11 16,1-14 4-16,-3-17-15 16,2-22 0-16,-8-25 5 15,-13-17-4-15,-15-6-2 16,-6 16-7-16,-18 24-6 15,-4 26 8-15,-5 9 6 16,-4 4 0-16,-7 4 70 16,-7 8-54-16,-1 10-1 15,0 15-15-15,0 20-38 16,7 10 36-16,9 20-13 0,14 15-14 16,13-2 2-1,16 6-94-15,13-23-168 0,6-25-469 0</inkml:trace>
  <inkml:trace contextRef="#ctx0" brushRef="#br0" timeOffset="24761.65">23125 4809 1607 0,'0'0'306'0,"0"0"-162"16,0 0-144-16,0 0-21 15,-21 97 21-15,17-7 25 16,4 1 19-16,3-15-43 16,16-26-1-16,2-20 0 0,6 1 8 15,7-6-1-15,8-6-6 16,1-13 29-16,3-6 14 16,-1-24-43-16,-3-12 15 15,-8-12-9-15,-4-20 0 16,-12-21 29-16,-18-16-7 15,-7 8-9-15,-22 20-3 16,-4 29 1-16,4 21-6 16,-6 1 18-16,-2 9-24 15,-6 9 7-15,5 8-13 16,2 24-64-16,5 14 20 16,4 9-40-16,11 21-12 15,9-10-307-15,7-13-611 0</inkml:trace>
  <inkml:trace contextRef="#ctx0" brushRef="#br0" timeOffset="25116.38">23656 4509 1585 0,'0'0'192'0,"0"0"-170"15,0 0-7-15,-23 102 4 16,23-58 7-16,0-3-13 16,19-7-1-16,7-10 26 15,6-9-19-15,1-10-7 0,1-5 50 16,0-13-52-16,-1-13 23 16,-6-6-3-16,-6-5-30 15,-9-2 54-15,-8-4-32 16,-4-2-10-16,-13 2 32 15,-12 0-36-15,-8 10 27 16,-2 7 11-16,-1 11-28 16,1 15 6-16,-5 5-24 15,1 23-58-15,1 13 33 16,-1 29-58-16,11-9-45 16,10-8-268-16</inkml:trace>
  <inkml:trace contextRef="#ctx0" brushRef="#br0" timeOffset="25369.99">24247 4409 1741 0,'0'0'255'16,"-32"124"-153"-16,-9-15-86 15,-7 24 55-15,-3 1 49 16,5-9-48-16,4-23 7 16,8-22-66-16,7-22-11 15,10-16-2-15,3-12-28 0,0-1-44 16,4-5-36 0,4-7-128-16,6-16-670 0</inkml:trace>
  <inkml:trace contextRef="#ctx0" brushRef="#br0" timeOffset="25677.95">24253 5064 1000 0,'0'0'761'16,"0"0"-639"-16,-32 115-99 15,22-62-11-15,10-1 80 16,0-7-45-16,13-8-7 15,14-11-17-15,6-9-13 16,3-12 13-16,1-5-23 0,2-10 0 16,-5-14 15-1,-3-7-9-15,-7-5-6 0,-7-3 0 16,-10-2-1-16,-7 2-1 16,0 3 3-16,-13 9-1 15,-12 5 56-15,-8 9-55 16,-8 12 11-16,-6 1-12 15,-30 39-63-15,11-3-88 16,5 2-644-16</inkml:trace>
  <inkml:trace contextRef="#ctx0" brushRef="#br0" timeOffset="58328.94">2007 8844 719 0,'0'0'189'16,"0"0"-23"-16,0 0-18 16,0 0-38-16,-40-86 38 15,37 74 29-15,-2 2-56 16,3 3-11-16,0 2-81 15,2 5 17-15,0-2-42 16,0 2 21-16,0 0-26 16,0 0 1-16,0 2 0 15,0 10-22-15,0 8 21 16,4 6 1-16,4 3-1 16,4 10 5-16,3 2-4 15,-2 7 0-15,2 5 1 16,-3 4 6-16,-3 1-7 15,-2 0-23-15,-5-8-15 16,-2-5-38-16,0-12 75 0,0-9-12 16,-7-10 13-16,-1-6 16 15,-1-8-7-15,-1 0-9 16,-2-8 0-16,-3-13-6 16,0-10-4-16,3-5-9 15,3-6-12-15,6-2 22 16,3 2-56-16,3 6-21 15,15 5 4-15,9 7 39 16,1 6 43-16,11 6 0 16,3 7 0-16,7 2-3 15,0 3 3-15,5 0 0 16,-3-3-1-16,-2-2 4 16,-7-4-3-16,-5-3 0 0,-6-1 0 15,-5-1 0-15,-9-1 0 16,-6 0-49-16,-11 1-18 15,0-3 3-15,0 3 64 16,-15-2 9-16,-6 5-8 16,-4 2 8-16,-2 8-9 15,2 1-3-15,2 15-4 16,2 16-3-16,8 13 10 16,1 7 13-16,12 7 3 15,0 0 27-15,12-2-41 0,12-3 3 16,7-9-5-1,9-8 16-15,-1-7-16 0,6-9 0 16,-2-11-6 0,5-9-19-16,-8-12-385 0,-9-8-350 0</inkml:trace>
  <inkml:trace contextRef="#ctx0" brushRef="#br0" timeOffset="58713.84">2687 8984 1092 0,'0'0'254'0,"0"0"-237"16,0 0 5-16,0 0-16 16,0 0 0-16,90 79 4 15,-56-43 43-15,2 5-19 16,-3 3 52-16,-3-1 21 0,-5 1-83 16,-10-5 26-16,-2-2-49 15,-7-9 4-15,-3-6-5 16,-1-11 20-16,-2-10-20 15,0-1 22-15,0-10 82 16,0-21-6-16,-3-11-96 16,0-13 5-16,3-8-7 15,0 2-25-15,0 3-9 16,7 9 21-16,7 16-6 16,7 13 6-16,1 16 3 15,3 4 4-15,2 14-3 16,4 13 6-16,-1 5 3 15,0 5 0-15,-3-1 3 16,2 1 1-16,-1-7-4 16,2-8-7-16,19-17-54 0,-9-5-254 15,0-5-255-15</inkml:trace>
  <inkml:trace contextRef="#ctx0" brushRef="#br0" timeOffset="59132.86">3623 8925 1315 0,'0'0'270'16,"0"0"-133"-16,0 0-82 16,0 0-55-16,0 0 8 15,-109-11-8-15,69 36 0 16,4 12-18-16,3 9 12 16,15 10-16-16,8 0 22 15,10 0-13-15,4-3 13 0,20-11-1 16,6-10 1-16,6-13 0 15,4-14-9-15,-3-5 12 16,2-17-3-16,-2-17 20 16,-1-24-8-16,-9-22-6 15,-3-23-6-15,-14-10 6 16,-10 3-2-16,-3 8-4 16,-16 27 0-16,-2 18-1 15,4 21-34-15,1 11 35 16,1 10 0-16,3 7 6 15,5 8-18-15,5 42-18 16,2 50 30-16,17 48 50 0,17 14-6 16,6-8 27-16,-1-35-8 15,-9-46-50-15,-2-23 30 16,-1-6-42-16,4-2-1 16,20 2 0-16,-5-6-31 15,-10-18-365-15</inkml:trace>
  <inkml:trace contextRef="#ctx0" brushRef="#br0" timeOffset="60589.68">4597 8814 1202 0,'0'0'190'15,"0"0"-134"-15,0 0-56 0,0 0 6 16,25 77 60-16,-15-26 51 16,1 7-17-16,-2 4-43 15,3-1-56-15,-5-3 38 16,1-11-38-16,-4-11 1 15,-1-10 11-15,-1-11-4 16,-2-10-9-16,0-5 6 16,0-8-5-16,0-16 72 15,0-13-73-15,-2-10 2 16,2-4-4-16,0-5-27 16,6 3-27-16,11 5-9 15,8 9-42-15,6 11 76 0,7 15 2 16,3 10 29-16,1 3-11 15,7 11 9-15,-4 6 2 16,-3-1 0-16,1-4 2 16,-3-5 8-16,-5-7-10 15,-5 0 8-15,-5-9 5 16,-6-8-3-16,-7-5-10 16,-7-3 0-16,-5-4-23 15,0 1 17-15,-14 3-7 16,-8 3 9-16,-3 11-6 15,-1 11-6-15,2 4 8 16,2 28-2-16,1 23 10 16,6 23 3-16,15 18 26 15,0-7 37-15,6-20 7 16,16-21-27-16,1-22-3 0,7 1-23 16,7-5-20-16,5-7 46 15,4-15-35-15,-1-3 4 16,-2-23 14-16,-3-18-20 15,-4-7-18-15,-11-4 3 16,-8-6-67-16,-10 7 64 16,-4 7-8-16,-3 16 17 15,0 16-15-15,-3 15 2 16,-3 17-3-16,3 24 7 16,2 12 3-16,1 8 6 15,3 0 0-15,16-5 10 0,8-9 18 16,4-13-21-16,5-13 30 15,0-17-30-15,4-4 3 16,-6-23 12-16,-5-16-16 16,-10-9-6-16,-10-5-10 15,-9-5-71-15,-10 0 46 16,-20 4 15-16,-9 7-78 16,0 13 6-16,-4 15 12 15,3 19 35-15,5 6 44 16,4 30-11-16,6 11 12 15,4 8 13-15,12 0 0 16,7-3 40-16,2-9-39 16,8-10 1-16,16-13 5 15,4-12-11-15,6-8-3 16,2-6-6-16,3-19-12 0,-2-5-8 16,-4 1-51-1,-3 2 60-15,-9 7 0 0,-2 14 17 16,-3 6-6-16,0 9 20 15,-2 21 6-15,1 6 41 16,5 7-23-16,-1 3 5 16,5-9 49-16,1-6-32 15,4-11-30-15,-1-10-7 16,2-10-27-16,-2-8 27 16,0-19-20-16,1-15 0 15,-8-6 11-15,0-21-12 16,-8-16-8-16,-9-18 0 0,-4-6 7 15,-11 9-1-15,-13 19-6 16,1 26 28-16,-2 14 25 16,-5 3-52-16,-4-1 15 15,-6 0-16-15,1 3 2 16,6 13-3-16,9 14 1 16,9 9 0-16,9 39-10 15,6 43 9-15,18 47 1 16,21 18 0-16,15-2 1 15,7-24 2-15,-12-43-2 16,-7-23 2-16,-2-19 13 16,-3-10-10-16,35 6-12 15,-5-7-23-15,-4-8-254 0</inkml:trace>
  <inkml:trace contextRef="#ctx0" brushRef="#br0" timeOffset="61004.94">7098 8831 778 0,'0'0'289'0,"0"0"-175"16,0 0 28-16,111 4-1 16,-67-4-37-16,1 0-9 15,0 0 16-15,-5 0-76 16,-4 0-22-16,-8 0-13 0,-10 1-52 16,-9 5-267-16,-9-2-703 15</inkml:trace>
  <inkml:trace contextRef="#ctx0" brushRef="#br0" timeOffset="61170.1">7174 9087 1393 0,'0'0'562'0,"0"0"-533"16,0 0-8-16,0 0-21 15,91-2-5-15,-43-4 5 16,7-1 0-16,21-2 0 15,-10 2-117-15,-14-1-857 0</inkml:trace>
  <inkml:trace contextRef="#ctx0" brushRef="#br0" timeOffset="61537.18">8248 8660 978 0,'0'0'268'16,"0"0"-196"-16,0 0 18 15,0 0 39-15,112-21-43 16,-72 14 10-16,-1 4-37 16,4-2-39-16,-3 3 21 15,-5 0-41-15,-10 2 0 16,-10 0-49-16,-9 0-236 15,-6 2-450-15</inkml:trace>
  <inkml:trace contextRef="#ctx0" brushRef="#br0" timeOffset="61979.7">8243 8750 1192 0,'0'0'193'16,"0"0"-170"-16,0 0-7 15,-28 78-16-15,25-54 7 16,3-2 18-16,0-5 3 16,6-2-7-16,8-2 4 15,2-5-13-15,5-5-12 16,4-3 0-16,7 0 7 16,6-13 0-16,6-1-7 0,3 5 0 15,3 4 9-15,0 5-9 16,-3 2 0-16,-1 18-1 15,-7 8 2-15,-8 9 29 16,-3 6-17-16,-10 3 0 16,-10 3 37-16,-8-1-8 15,-2 0-4-15,-19-4-28 16,-7-5 3-16,-8-6 15 16,-6-9-16-16,-5-10 8 15,-5-13 33-15,-4-1-37 16,2-21 41-16,2-10-33 15,6-6-15-15,7 1 28 16,13 3-28-16,12 10-8 16,11 7-1-16,3 8-44 15,11 8-105-15,35 0-72 0,-6 9-114 16,3 3-526-16</inkml:trace>
  <inkml:trace contextRef="#ctx0" brushRef="#br0" timeOffset="62175.51">9000 9303 1776 0,'0'0'371'0,"0"0"-216"16,0 0-73-16,0 0-35 15,0 0-45-15,0 0-2 16,0 0 0-16,0 0-55 0,10 0-40 15,1-9-109-15,2-3-509 16</inkml:trace>
  <inkml:trace contextRef="#ctx0" brushRef="#br0" timeOffset="62660.83">9286 8727 1298 0,'0'0'192'0,"0"0"-140"15,0 0 57-15,0 0-47 16,0 0-19-16,0 0 18 16,-88 27-60-16,76 4 9 15,2 8-10-15,5 6 14 16,5 8 17-16,0 3-8 15,15 2 7-15,8 0 5 16,10-4-25-16,7-6-10 16,3-9 0-16,8-10 1 15,2-8 0-15,1-13 0 16,0-8 0-16,-2-3 15 16,-7-19-9-16,-7-11-7 15,-8-8 0-15,-12-6 2 0,-10-6 6 16,-8-2-6-1,0-3 19-15,-20-1 51 0,-8 6-58 16,-11 5 28-16,-7 7 7 16,-3 5-48-16,-2 8 34 15,-1 11-35-15,5 11 0 16,3 6 7-16,6 5-1 16,7 15-12-16,7 8 1 15,7 6-57-15,11 5 26 16,7 16-122-16,15-10-218 15,4-7-759-15</inkml:trace>
  <inkml:trace contextRef="#ctx0" brushRef="#br0" timeOffset="63058.52">10008 8688 1650 0,'0'0'244'0,"0"0"-160"16,0 0-84-16,0 0 13 16,0 0-13-16,-46 119 0 15,43-52 15-15,3-4 56 16,6 6-70-16,22-2 19 16,8-14-20-16,9-2-2 15,3-13 1-15,2-12 2 16,2-13-1-16,-2-13 14 15,-1-2-3-15,-6-23-11 16,-6-11 0-16,-10-10 3 0,-9-7-3 16,-13-8 31-16,-5 0 14 15,-11 1 37-15,-16 5-56 16,-7 7 27-16,-8 11-26 16,-7 11-16-16,-8 12 3 15,-5 13-14-15,-4 1 0 16,-3 22 0-16,8 12-76 15,6 5 30-15,9 21-83 16,18-9-268-16,11-8-907 0</inkml:trace>
  <inkml:trace contextRef="#ctx0" brushRef="#br0" timeOffset="63932.21">11148 8978 1585 0,'0'0'227'15,"0"0"-210"-15,0 0 6 16,0 0-23-16,79 75 13 16,-40-38 56-16,5 4-68 15,3-1 17-15,-7-4-18 0,0-3 4 16,-10-9-26-16,-9-7-25 15,-8-15-155-15,-7-2-54 16,-6-1-440-16</inkml:trace>
  <inkml:trace contextRef="#ctx0" brushRef="#br0" timeOffset="64120.91">11370 9006 1205 0,'0'0'266'0,"0"0"-184"15,0 0-13-15,-67 81 21 16,40-40-29-16,0 2 20 16,-3-1-49-16,2-6-22 0,4-3 18 15,8-10-26-15,7-9-2 16,9-14-30-16,0 0-317 16,10-9-442-16</inkml:trace>
  <inkml:trace contextRef="#ctx0" brushRef="#br0" timeOffset="64344.98">11725 8772 1054 0,'0'0'354'0,"0"0"-256"15,0 0-9-15,19 108 64 0,-11-49-37 16,-1 5-12-1,7 1-2-15,-1-5-90 0,3-9 3 16,1-7-15-16,2-12-18 16,0-12 17-16,7-19-78 15,-5-1-241-15,-2-12-474 0</inkml:trace>
  <inkml:trace contextRef="#ctx0" brushRef="#br0" timeOffset="64735.9">11992 8733 1309 0,'0'0'322'15,"0"0"-248"-15,0 0-37 0,0 0-27 16,0 111-10-16,0-55 34 16,9 5-1-16,10 2 43 15,8 0-46-15,4-1-16 16,5-8 8-16,3-8-20 15,6-10-2-15,0-14 0 16,1-10 0-16,-1-12 3 16,-1-3-3-16,-3-20 0 15,-4-15 31-15,-4-9-22 16,-8-4-9-16,-9-7 0 16,-10-2 1-16,-6 2 8 15,-6 4 8-15,-19 1 16 16,-9 7 21-16,-12 7-44 0,-7 8 2 15,-8 11-12 1,-7 6 9-16,-3 14-9 0,3 0 0 16,2 20 0-16,8 8-6 15,12 7-22-15,13 15-75 16,15-7-239-16,11-8-675 0</inkml:trace>
  <inkml:trace contextRef="#ctx0" brushRef="#br0" timeOffset="65147.87">12493 8406 1491 0,'0'0'166'0,"0"0"-78"16,0 0-63-16,0 0-18 16,0 0 103-16,103-30-55 15,-67 27 0-15,-2 3-35 16,1 0-14-16,-6 0 29 16,-3 3-26-16,-9 7-8 15,-9 4 28-15,-8 5-17 0,0 6-3 16,-9 6-9-1,-13 2 16-15,-4 6-6 0,1-2-8 16,7-3-2-16,5-3 24 16,10-2-17-16,3-2-7 15,4-5 0-15,17-1-2 16,7-6 2-16,7-6 0 16,8-6 0-16,2-3-1 15,17-7-58-15,-10-10-273 16,-8-1-758-16</inkml:trace>
  <inkml:trace contextRef="#ctx0" brushRef="#br0" timeOffset="66010.69">13588 8536 1267 0,'0'0'171'16,"0"0"-28"-16,0 0-84 16,-91 0 51-16,58 0 1 15,-1 0-64-15,1 4 23 16,0 12-55-16,3 2-14 16,4 6 18-16,3 4-18 15,5 5-1-15,8 1 0 16,4 5-3-16,6 0-3 15,0-1 6-15,7-4 0 0,13-3 7 16,5-8-5 0,6-6-2-16,4-9 0 0,2-8-12 15,-1 0-5-15,-2-14 12 16,-3-8 5-16,-5-7-8 16,-4-3 16-16,-5-1-8 15,-7 2 24-15,-1 3-18 16,-5 5 65-16,-2 8-32 15,-2 5-20-15,0 6 25 16,0 4-43-16,0 0-1 16,0 15 0-16,0 11-7 15,0 10 7-15,0 10 0 16,4 7 0-16,14 17 9 16,6 17-7-16,13 20-2 15,4 9 0-15,1-3-12 0,-4-10 6 16,-7-12 6-16,-2 0 0 15,-5-3 14-15,-3-1-13 16,-7-2-1-16,-6-2 0 16,-8-14-6-16,0-15 6 15,0-12 0-15,-9-6 0 16,-7 6 5-16,-4 0-4 16,-4-1-1-16,-6-12 0 15,-7-9-3-15,-3-13 2 16,-9-7 1-16,-4-7 0 15,0-16 4-15,1-5-3 16,7-6-1-16,9-2 0 0,8-3 5 16,5-2-5-16,9-2 6 15,8-6-5-15,4-2 5 16,2-7-6-16,8 0 0 16,12-3 0-16,7 1-30 15,3 2 29-15,6 4 1 16,3 9 0-16,1 11-6 15,0 3 6-15,2 10 0 16,1 6 0-16,1 4 6 16,-1 6-6-16,-3 2 0 15,-4 3 7-15,-5 0 11 16,-6 0-18-16,-2 0 0 16,-7 0 0-16,-2 0-49 0,-8 0-128 15,-3 0-745-15</inkml:trace>
  <inkml:trace contextRef="#ctx0" brushRef="#br0" timeOffset="67768.1">1714 10925 1117 0,'0'0'252'0,"0"0"-178"15,0 0-74-15,0 0 5 16,0 0-5-16,0 0 0 15,19 124 13-15,5-48 5 16,-1-3-8-16,-3-3-10 16,-2-11 0-16,-9-17-6 15,-3-1 5-15,4-3 1 16,-10-14 0-16,0-13 10 16,0-8 0-16,0-3 5 15,-3-15 25-15,-10-13-38 16,-2-12 21-16,0-9-16 0,3-7 8 15,9 1 14 1,3 1-29-16,0 8-2 0,12 10 2 16,15 13-20-16,3 10 12 15,7 7 7-15,6 6 1 16,2 0 1-16,1 0 7 16,-4 0-8-16,-6 0 0 15,-8 0-2-15,-7-5 2 16,-9-6 0-16,-6-2 0 15,-6-1 8-15,0-3-7 16,-9 1-1-16,-8-1 0 16,-5 5 4-16,-2 4-4 15,2 8 6-15,4 0 13 0,2 25-16 16,5 15-3 0,11 13-1-16,0 9-1 0,9 3-8 15,15-2 9-15,9-5 1 16,3-12 0-16,1-13 3 15,0-11-2-15,-1-11-1 16,-6-11 0-16,-5-3 0 16,-2-19 5-16,-4-10-4 15,-1-9 0-15,-3-6 37 16,-3-5-37-16,4 1 15 16,-2 5-16-16,0 11-11 15,3 15 1-15,5 15-2 16,2 5 12-16,4 29-11 15,1 12 12-15,-1 9-1 16,0 3 0-16,-5-1 10 0,-2-6-10 16,-5-5 0-16,-7-14 0 15,0-7 8-15,-6-8 5 16,-3-11-13-16,0-1 33 16,0-13 122-16,-4-17-71 15,-4-11-75-15,2-8-9 16,0-6 10-16,6 2-10 15,0 5-13-15,6 12 4 16,11 14-26-16,5 14 26 16,5 8 7-16,1 14 2 15,2 15-11-15,-2 7 11 16,-4 1 0-16,-3 0 0 0,0-6 3 16,-2-4-25-16,17-13-61 15,-2-10-223-15,-2-4-626 0</inkml:trace>
  <inkml:trace contextRef="#ctx0" brushRef="#br0" timeOffset="68202.55">3345 10947 1733 0,'0'0'216'15,"0"0"-160"-15,-89-28-24 16,45 26-32-16,-2 2-19 15,3 19 7-15,0 14 12 16,13 12-4-16,12 6 4 16,12 7 0-16,6 1 5 0,12-1-4 15,16-6-1-15,8-9 0 16,3-17-35-16,1-12 34 16,2-14-11-16,-3-8 12 15,-5-22-9-15,-7-13-36 16,-6-8 20-16,-8-7 24 15,-13-13-12-15,-6-18 13 16,-34-18 0-16,-9-4 0 16,-2 22 9-16,11 25-9 15,19 29 0-15,9 17 34 16,3 7-8-16,9 11 34 16,0 3-60-16,6 44 0 15,30 45-18-15,19 34 31 0,6 13-13 16,2-14 5-16,-14-35 11 15,-15-36-3-15,-4-22-13 16,-3-8 0-16,22 1-2 16,-1-8-101-16,-5-2-764 0</inkml:trace>
  <inkml:trace contextRef="#ctx0" brushRef="#br0" timeOffset="68602.6">4058 10524 897 0,'0'0'116'16,"36"72"-60"-16,-2 4 17 15,8 26 22-15,0 9-12 16,-11-7-54-16,-10-23 4 16,-9-28-30-16,-6-14 14 15,0 3-34-15,-3-10-21 16,-3-5-646-16</inkml:trace>
  <inkml:trace contextRef="#ctx0" brushRef="#br0" timeOffset="69231.31">4082 11001 1423 0,'0'0'145'0,"0"0"-107"16,0 0 0-16,125 69-28 16,-74-59 8-16,6-10 31 15,-2 0-21-15,0-16 25 16,-1-8-33-16,-11-5-10 15,-7-5 11-15,-9-1-21 16,-11 1-18-16,-7 3-43 16,-9 5 30-16,0 11 31 15,-3 9 0-15,-7 6 0 16,1 21 0-16,3 29-3 16,6 24 2-16,4 2 0 15,14-6-12-15,12-14 12 16,0-19 1-16,4-3 0 0,8-5-7 15,2-14 7-15,-5-13 0 16,-3-2 0-16,-6-18-1 16,-3-15 1-16,-12-6 0 15,-6-6-95-15,-9-2 56 16,-2 2-13-16,-14 6 46 16,-2 10-6-16,0 15-28 15,7 14 34-15,3 12-22 16,6 24 28-16,2 11-7 15,3 5 7-15,15-2 0 16,10-3 0-16,2-13-3 16,3-10-4-16,3-11 7 0,-2-12 0 15,2-1 29-15,-6-19 16 16,-2-13-3-16,-10-6-19 16,-9-6 47-16,-9-1 74 15,-3 0-12-15,-18 3-23 16,-6 4 5-16,-11 4-71 15,-6 9 5-15,-3 8-36 16,-1 12 7-16,0 5-13 16,5 11-6-16,7 16-31 15,7 10 5-15,16 20-141 16,7-9-153-16,6-6-592 0</inkml:trace>
  <inkml:trace contextRef="#ctx0" brushRef="#br0" timeOffset="69719.45">5347 10918 1460 0,'0'0'255'15,"0"0"-210"-15,0 0-20 16,-8 76-25-16,8-31 0 15,0 4 2-15,11 2 8 16,10-3 13-16,1-6-22 16,-4-11 1-16,0-9 17 15,-9-11-18-15,-3-10-1 16,-6-1 22-16,0-17-21 0,0-12 25 16,-12-10-26-16,-4-7 0 15,-7-5-15-15,4 3 17 16,1 1-2-16,6 7 0 15,7 7-5-15,5 8 4 16,0 8 1-16,11 6 0 16,10 5-15-16,1 4 11 15,2 2 4-15,3 2 0 16,4 10-13-16,1 5 12 16,2 2 1-16,-3 6 0 15,-1 6 2-15,-3 2-2 16,0 4 0-16,-5 1-1 15,0 0 13-15,-5-5-14 16,2-3 2-16,-4-7 0 0,-3-8 10 16,0-8-10-16,-2-7-54 15,-4-14-181-15,-3-6-699 0</inkml:trace>
  <inkml:trace contextRef="#ctx0" brushRef="#br0" timeOffset="69869.98">5523 10720 620 0,'0'0'1378'0,"0"0"-1211"15,0 0-167-15,0 0-79 0,0 0-100 16,0 0 14 0,0 0-70-16,76 44-568 0</inkml:trace>
  <inkml:trace contextRef="#ctx0" brushRef="#br0" timeOffset="70335.47">6039 10891 1647 0,'0'0'226'16,"0"0"-148"-16,-25 77-69 15,11-28-9-15,1 2 0 16,11 3 1-16,2-3 22 15,2-7-2-15,17-8-9 16,6-9 2-16,4-9-2 0,2-12-12 16,3-6 0-16,-1-8-2 15,-1-19-22-15,-6-4 15 16,-3-7-38-16,-11-2 41 16,-6 2-14-16,-5 6 19 15,-1 7 1-15,0 11-4 16,0 14-13-16,0 2 17 15,0 21 0-15,8 13 5 16,10 5-4-16,5 2-1 16,9-6 0-16,4-4-1 15,6-10 0-15,-1-11 2 16,4-9-1-16,-5-3 19 16,-4-17 0-16,-9-10-4 0,-11-11 41 15,-8-2-31 1,-8-6 56-16,-11 3-35 0,-20-1-6 15,-14 6 10-15,-6 8-50 16,-7 10 4-16,-1 11-4 16,-28 9-66-16,17 8-54 15,7 7-407-15</inkml:trace>
  <inkml:trace contextRef="#ctx0" brushRef="#br0" timeOffset="70636.82">4886 10615 1594 0,'0'0'227'15,"0"0"-170"-15,25-76-24 16,-1 40-31-16,3 3-2 16,6 7 0-16,15 2-14 15,-5 10 4-15,-9 9-373 0</inkml:trace>
  <inkml:trace contextRef="#ctx0" brushRef="#br0" timeOffset="71154.95">7159 10955 626 0,'0'0'604'15,"0"0"-527"-15,0 0-46 16,0 0-14-16,105 0 34 16,-69-5-28-16,-1-1 3 15,-1 1 6-15,-2 2-32 16,-10 3-20-16,-8 0-464 0</inkml:trace>
  <inkml:trace contextRef="#ctx0" brushRef="#br0" timeOffset="71320.48">7308 11173 1570 0,'0'0'216'0,"0"0"-92"16,83-5-3-16,-36-6-94 15,2 0 24-15,-1-1-27 16,4-4-24-16,-13 5-53 16,-17 1-1698-16</inkml:trace>
  <inkml:trace contextRef="#ctx0" brushRef="#br0" timeOffset="75046.09">8442 10968 1164 0,'0'0'184'16,"0"0"-132"-16,0-77-39 15,0 39 15-15,0 2 1 16,0-2 14-16,0 2 20 16,0-1-50-16,0 3 10 15,0 2-8-15,0 7-14 16,0 7 20-16,0 6-11 0,0 9 6 15,0 3-16 1,0 7-35-16,0 16 35 0,3 16 3 16,15 20 4-16,4 21-4 15,2-1-2-15,0-5 6 16,-3-11 5-16,-6-16-6 16,1 1-6-16,1-1 0 15,-4-10-5-15,-4-15-2 16,-3-10-25-16,-1-12-177 15,-1-8-280-15,-4-11-345 0</inkml:trace>
  <inkml:trace contextRef="#ctx0" brushRef="#br0" timeOffset="75466.66">8664 10774 842 0,'0'0'318'0,"0"0"-226"15,0 0-71-15,0 0 49 16,103-13 17-16,-61 10-39 16,7 3 27-16,3 0 1 15,-2 0-23-15,-4 0-5 16,-9 13-47-16,-7 2 12 16,-12 9-13-16,-8 2 8 15,-10 7 0-15,0 6-6 16,-22 3 5-16,-6 3 5 15,-7 0-11-15,-2-1-1 16,-1-3 0-16,0-6 1 0,8-6 4 16,7-9-5-16,7-8 0 15,9-7 7-15,7-5-7 16,0 0 0-16,9-3 0 16,13-8 1-16,11 1 0 15,4 4 33-15,6 4 19 16,1 2 32-16,-1 0-27 15,0 13-17-15,-4 3-25 16,-5 4-2-16,-4-3-14 16,-6 2 0-16,9-5-67 15,-8-3-137-15,-4-8-382 0</inkml:trace>
  <inkml:trace contextRef="#ctx0" brushRef="#br0" timeOffset="75617.67">9434 11197 1726 0,'0'0'263'0,"0"0"-191"16,0 0-46-16,0 0-7 15,0 0-19-15,0 0-10 16,0 0-78-16,73-37-229 16,-49 14-760-16</inkml:trace>
  <inkml:trace contextRef="#ctx0" brushRef="#br0" timeOffset="76140.98">9735 10689 95 0,'0'0'1366'16,"0"0"-1216"-16,0 0-100 15,0 0-49-15,0 0 6 16,0 0 55-16,0 0 17 15,94 0-43-15,-64-4-2 16,-2-2-28-16,-7 1 2 16,-3-2-8-16,-9 2-19 15,-6 0 6-15,-3 3 7 16,-4 1-90-16,-16 1 30 16,-7 0 1-16,-7 6 50 15,-5 11 6-15,2 4 10 0,-2 2-1 16,8 2 0-16,4-2 0 15,6-2 0-15,11-4 1 16,5-2 0-16,5-4 2 16,12-2-2-16,16-1-1 15,10 0 0-15,9 2-5 16,7 0 5-16,0 4 1 16,3 3-1-16,-2 2 22 15,-3 6-2-15,-4-1 30 16,-7 2 20-16,-8 0 33 15,-11 1-41-15,-14-2-49 16,-8 1-3-16,-10-2 17 0,-20-1-26 16,-10-3 4-16,-7-5-5 15,-5-10 1-15,0-5 18 16,5 0-7-16,3-9-4 16,11-8-8-16,14-8-70 15,11 7-97-15,8 0-394 0</inkml:trace>
  <inkml:trace contextRef="#ctx0" brushRef="#br0" timeOffset="77874.47">10418 10905 1045 0,'0'0'262'15,"0"0"-175"-15,0 0-66 0,0 0-13 16,0 0 45-16,84-47 14 16,-53 47 10-16,2 9 9 15,6 12-23-15,1 9 26 16,-1 7-17-16,-6 5-18 15,-7 1 6-15,-5 2-58 16,-10-1 11-16,-8-5-13 16,-3-7 1-16,0-9 5 15,-9-6-6-15,-3-9 0 16,0-8-1-16,0-2-5 16,0-21-13-16,3-10-15 15,0-10-21-15,5-6 19 16,4-5-41-16,0 2-81 0,7 4 52 15,11 12-6 1,6 13 70-16,4 15 32 0,4 8 10 16,-1 20 40-16,2 14 59 15,-2 12 67-15,-1 5-27 16,-2 1-56-16,-7-3-3 16,-1-6-40-16,-6-11-29 15,-3-7 17-15,-1-11-20 16,-4-11 6-16,-3-3 8 15,2-11 4-15,-1-15 4 16,1-12-30-16,2-11-43 16,-1-3 31-16,-3-1-48 0,6 4 11 15,0 12 22-15,3 15-23 16,0 18 40-16,6 5-8 16,-2 29 18-16,5 11 34 15,0 5-21-15,0 2 2 16,4-4 13-16,4-11-28 15,0-8 55-15,1-13-40 16,-1-10-8-16,-3-2 9 16,0-19-16-16,-4-10 1 15,-4-7-1-15,-3-6-3 16,-8 3-7-16,-1 6-6 16,-4 8-14-16,-2 16 19 15,1 9-39-15,1 17-4 0,1 17 52 16,4 9-10-1,5 1 12-15,6-5 0 0,2-7 6 16,5-9 4-16,2-12-2 16,-2-11 0-16,-1 0 12 15,-5-21-19-15,-4-10-2 16,-9-8-11-16,-6-4-34 16,-1-3 32-16,-23-4-10 15,-6 4 17-15,-7 2 5 16,-2 9-98-16,2 11 32 15,4 17 55-15,6 7 0 16,9 22 13-16,5 15 0 16,10 11 1-16,3 5 66 15,10-2-13-15,14-4 3 16,9-7-26-16,8-13-18 0,3-10 18 16,3-11-17-16,1-6 7 15,0-14 6-15,-3-17-26 16,-2-11 14-16,-7-10-15 15,-5-19 9-15,-7-18-5 16,-15-20-4-16,-9-5 1 16,0 21 8-16,-12 24-8 15,-3 33-1-15,5 15 0 16,0 7 1-16,-1 9 20 16,-1 5-14-16,-1 36-7 15,2 39 6-15,11 31 11 16,0 9-14-16,21-4 27 0,7-31-16 15,0-28 20-15,-2-16-25 16,2-8-8-16,8-2 12 16,6-3-6-16,7-4-7 15,-4-14 0-15,-5-5 2 16,-1-15 4-16,-10-17-6 16,-6-8 1-16,-7-10 2 15,-8-5 6-15,-7 2-18 16,-1 3 5-16,0 11-21 15,-6 13 17-15,0 20 8 16,-1 6 0-16,-2 27-1 16,3 17-5-16,0 11 6 15,6 8 0-15,0-3 1 0,9-5-1 16,12-8 0-16,3-12 0 16,0-11 4-16,3-9 2 15,-2-13-6-15,0-2 0 16,-3-14 1-16,-2-16 3 15,-2-9-4-15,-3-7 0 16,3-6-7-16,-1-2 7 16,2-1-11-16,1 11-20 15,1 10-4-15,3 18 29 16,2 15 6-16,0 6 0 16,3 24 8-16,-1 10-7 15,-1 8 26-15,-5 0 5 16,-7-1-8-16,-7-5 27 0,-8-7-6 15,0-3-13 1,-12-4 17-16,-12-10-36 0,-6-4 5 16,-6-6-18-16,0-6 8 15,0-1-3-15,5 0-5 16,10 0-28-16,8-7-37 16,9 4-98-16,2-2-399 0</inkml:trace>
  <inkml:trace contextRef="#ctx0" brushRef="#br0" timeOffset="78441.22">14681 8383 705 0,'20'75'146'16,"2"12"69"-1,3 10-3-15,-8-23-120 0,-7-22-47 16,-4-18-9-16,-1-8-35 15,-1-1-2-15,-2-4-29 16,-2-5-299-16,0-13-323 0</inkml:trace>
  <inkml:trace contextRef="#ctx0" brushRef="#br0" timeOffset="78686.56">14428 8186 456 0,'0'0'954'0,"0"0"-819"15,0 0-109-15,89-7 15 16,-28 7 38-16,2 0 52 16,8 0 4-16,3 0-64 15,-10-1-32-15,7-3-6 16,-12 1-33-16,-9 2-1 15,-11-1-48-15,-18 2-99 16,-10 3-145-16,-11 8-533 0</inkml:trace>
  <inkml:trace contextRef="#ctx0" brushRef="#br0" timeOffset="78870.06">14595 8489 580 0,'0'0'806'15,"0"0"-708"-15,0 0-40 16,0 0 33-16,83 1 58 16,-38-1-36-16,10 0-79 15,5 0-7-15,-1 4-27 16,10 5-20-16,-15 2-176 16,-15-2-550-16</inkml:trace>
  <inkml:trace contextRef="#ctx0" brushRef="#br0" timeOffset="79189.5">15127 8753 1431 0,'0'0'181'0,"0"0"-139"16,0 0-10-16,106 12-26 16,-69-12 58-16,2-9 62 15,-2-8-68-15,-2-6-15 16,-9 0-42-16,-7-4 10 15,-12 1-22-15,-7 1 0 16,-3 0-16-16,-22 5-14 16,-6 7 9-16,-7 10 31 15,-2 3-6-15,1 17 3 16,2 15-9-16,11 9 24 16,10 5-11-16,13 3 35 15,3-3-18-15,19-6 16 16,15-7-10-16,11-7-22 0,6-9 28 15,7-8-29-15,11-9-34 16,-16 0-209-16,-14 0-875 0</inkml:trace>
  <inkml:trace contextRef="#ctx0" brushRef="#br0" timeOffset="79687.02">13639 10686 1119 0,'0'0'651'0,"0"0"-564"16,0 0-57-16,0 0 25 15,0 0-46-15,0 0-2 16,0 0 7-16,-12 18-7 16,21 29 28-16,4 7-10 15,-1 6-19-15,3 0 10 16,-2-7-16-16,-1-6-6 15,0-8-45-15,-7-10-156 16,-4-10-168-16,-1-10-619 0</inkml:trace>
  <inkml:trace contextRef="#ctx0" brushRef="#br0" timeOffset="79905.2">13451 10580 1577 0,'0'0'220'0,"0"0"-169"16,0 0-17-16,0 0-33 15,116-29 45-15,-44 23 21 16,-4 0-46-16,5 2 15 16,-1-2-36-16,-18 3 0 15,-1-1-15-15,-11 4-150 16,-15 0-117-16,-14 0-512 0</inkml:trace>
  <inkml:trace contextRef="#ctx0" brushRef="#br0" timeOffset="80085">13427 10819 1380 0,'0'0'288'16,"0"0"-208"-16,0 0-71 15,88-9 25-15,-17-8-4 16,1 3-20-16,7 2 15 16,22 1-25-16,-30 4-44 15,-6 4-283-15</inkml:trace>
  <inkml:trace contextRef="#ctx0" brushRef="#br0" timeOffset="80435.14">14218 11050 713 0,'0'0'233'0,"0"0"-21"16,0 0-13-16,89-56-76 15,-68 30-30-15,-9 1 3 16,-8 2-53-16,-4 2 41 15,-3 4-15-15,-15 6 6 16,-6 5-15-16,-4 6-25 0,-5 4-9 16,2 19-4-16,1 8-16 15,6 7 22-15,11 6 3 16,8 0-15-16,5-3 29 16,17-2-39-16,16-8 14 15,10-9 7-15,8-11-17 16,4-10 30-16,0-1-32 15,-2-9-1-15,7-20-14 16,-15 4-79-16,-11-2-265 0</inkml:trace>
  <inkml:trace contextRef="#ctx0" brushRef="#br0" timeOffset="93940.77">8127 11289 1073 0,'0'0'188'15,"0"0"-58"-15,0 0-19 16,0 0-52-16,0 0 42 16,0 0-43-16,0-4-11 15,0 4-14-15,0 0-25 16,0 0-16-16,0 1-3 15,5 13 6-15,4 10 5 16,4 8 6-16,5 12 13 0,4 7 18 16,7 5-30-16,2 2-7 15,8 0 0-15,0-8 0 16,2-5 11-16,1-9-11 16,3-10 0-16,-2-5 9 15,5-8-3-15,0-8-7 16,7-3 1-16,3-2 0 15,5-2 3-15,4-7-2 16,4-4-1-16,1-1 11 16,14-4-5-16,19 0-6 15,30-2 0-15,9 3 0 16,-4 8 28-16,-3 6-12 16,-20 3-9-16,-1 0 3 15,-4 0-4-15,-11 3-7 0,-17-2 1 16,-22-1 0-16,-17 0 4 15,-6 0-4-15,3 3 0 16,-1 2 6-16,0 3-3 16,-12 1-6-16,-9 4 3 15,-10 1-16-15,-7 0 7 16,-3-2 11-16,0 0-2 16,-9-2 35-16,-1-5-18 15,1-4 42-15,1-1-18 16,4 0-25-16,2 0 46 15,2-7-49-15,0-3-7 16,9-4-6-16,17-2 2 0,10-2-3 16,23-4 1-16,29-6-3 15,30 0-3-15,21 2 12 16,6 5-6-16,-2 11 0 16,-15 3-1-16,5 7 0 15,-2 0 0-15,0 0-2 16,5 0 3-16,3 4 1 15,5 1 0-15,8-5 5 16,4 0 3-16,2-1-18 16,2-12 9-16,-3 1-21 15,0-1 20-15,3 0-11 16,-2-2 12-16,-1-5-6 16,-5 0 6-16,-8-3-1 0,-14 1-6 15,-9 0-14 1,-8 5 13-16,-7 3 9 0,-9-1-1 15,-19 3 28-15,-19 1-17 16,-16-1-12-16,-11 1 1 16,-4-1 0-16,-4-2 3 15,-4-3-1-15,-11 2 38 16,-7-2 35-16,-2 3-47 16,0-1 6-16,0 4-34 15,0-1 8-15,0 4-13 16,0-3 5-16,0 3-6 15,0 0-4-15,0 0-89 16,0-2-40-16,0 5-247 0,-5-1-797 16</inkml:trace>
  <inkml:trace contextRef="#ctx0" brushRef="#br0" timeOffset="96509.02">10035 12326 221 0,'0'0'790'16,"0"0"-606"-16,0 0-48 15,0 0-30-15,0 0 4 16,0 0-12-16,0 0-24 15,-3-6 2-15,15 5-59 16,10-1 5-16,4 0 40 16,8 0-45-16,3-1 4 15,2-2-21-15,0-1 0 0,-1 0-11 16,-3-2 11-16,-8 3-84 16,-6 1-129-16,-8 1-316 15,-10 2-162-15</inkml:trace>
  <inkml:trace contextRef="#ctx0" brushRef="#br0" timeOffset="96937.6">10123 12317 1045 0,'0'0'186'16,"0"0"-141"-16,0 0-32 16,0 0 22-16,0 0-33 15,0 0 59-15,0 0-13 16,-75 76-24-16,72-55 20 0,3-4-42 15,0-1 8-15,0-5-10 16,8-4 13-16,8-2-13 16,4-5 0-16,7 0 0 15,4 0-7-15,7-3-6 16,3-2 13-16,-1 4-9 16,3 1 19-16,-2 4-10 15,-7 15 9-15,-3 6 13 16,-7 8 35-16,-12 5-24 15,-9 3 22-15,-3 1 21 16,-6 0-19-16,-16-1 18 16,-1-7-33-16,-7-6-20 0,-2-6 17 15,-1-8-19 1,-3-11 11-16,-1-3 4 16,-2-12-25-16,5-10-2 0,-2-5-8 15,7-4-17-15,7 5 16 16,12 1-48-16,4 6-10 15,6 5-19-15,33 2-119 16,2 4 16-16,4 2-325 0</inkml:trace>
  <inkml:trace contextRef="#ctx0" brushRef="#br0" timeOffset="97492.88">10855 12271 1250 0,'0'0'202'16,"0"0"-175"-16,0 0 18 16,0 0-10-16,87 9-3 15,-57-9 89-15,0 0-48 16,-2 0-36-16,-4-4-18 15,-5-1-19-15,-10 0-31 16,-9 4-73-16,0 0 10 16,-14 1-155-16,-12 0-247 15,-9 1 233-15,-3 6 253 16,-4 3 10-16,0 1 139 0,-1 4 4 16,1-1 0-1,9 3 7-15,3 2-24 0,10 1-29 16,6-1-21-16,5 1-60 15,8 2 7-15,1 0-23 16,8-1 1-16,15 2 22 16,9 0-16-16,6 0 6 15,7 2 41-15,2 6 38 16,-2 1 17-16,-3 0-33 16,-3-1-38-16,-9-2 6 15,-12-5-42-15,-10-2 26 16,-8-2 33-16,-7-3-29 15,-18-3 8-15,-12-1-31 16,-10-7-2-16,-6-1 5 16,-4-5-2-16,5 0-5 0,7 0-5 15,6-2-5-15,14-1 4 16,22-3-64-16,3 3-102 16,9 0-503-16</inkml:trace>
  <inkml:trace contextRef="#ctx0" brushRef="#br0" timeOffset="97645.04">11468 12833 1748 0,'0'0'283'0,"0"0"-283"0,0 0-163 15,0 0-421-15,0 0-95 0</inkml:trace>
  <inkml:trace contextRef="#ctx0" brushRef="#br0" timeOffset="97957.36">11553 12305 1322 0,'0'0'159'16,"0"0"-112"-16,-22 106-47 15,22-57 8-15,6-3 14 16,18-5 61-16,9-12-10 0,6-9-19 16,2-12-47-16,1-8 20 15,-2-11-16-15,-7-16-11 16,-6-7 27-16,-11-3-26 16,-10 0 15-16,-6 0 36 15,-9 2-1-15,-18 8 9 16,-7 7-24-16,-7 11-24 15,-4 9 12-15,-3 7-24 16,3 22 0-16,4 13 0 16,5 25-51-16,12-12-153 15,9-5-386-15</inkml:trace>
  <inkml:trace contextRef="#ctx0" brushRef="#br0" timeOffset="98251.93">11649 12854 894 0,'0'0'650'0,"0"0"-598"16,0 0 25-16,70 87-33 15,-40-74 13-15,1-9 92 16,-1-4-23-16,3-11-30 16,-2-14-8-16,-3-8-66 15,-8-6 2-15,-13-3-24 16,-7 2 7-16,-6 1 2 15,-22 3-9-15,-8 7 0 16,-7 11 0-16,-5 12 0 16,5 6 0-16,1 17 0 15,9 19-15-15,8 10 5 0,14 6 4 16,11 1-28-16,33 4-34 16,9-13-179-16,4-16-570 0</inkml:trace>
  <inkml:trace contextRef="#ctx0" brushRef="#br0" timeOffset="98783.35">12168 12364 801 0,'0'0'982'0,"0"0"-822"15,0 0-62-15,0 0-97 0,0 0 22 16,0 0-5-16,92 9 14 15,-50-2 5-15,3-7-28 16,-3 0-6-16,-2 0-3 16,-3-2-33-16,-9-8 25 15,-11 0-57-15,-14 0-62 16,-3 1-167-16,-28 5-363 16,-14 1 144-16,-13 3 405 15,-6 0 108-15,-2 12 407 16,3 8 96-16,7 4-256 15,9 2-36-15,11 4-110 16,11 1-23-16,13-2-40 16,9-3-19-16,6 0 29 0,21-6-37 15,9-6-10 1,10-4 19-16,8-7-12 0,5-2 0 16,6 0-8-16,1 4 0 15,-4 7 24-15,-7 5-15 16,-7 7 39-16,-14 3-20 15,-15 4-27-15,-14 1-1 16,-5 2 13-16,-27-2-12 16,-12-1 40-16,-11-7-23 15,-10-5 3-15,-4-7 5 16,4-7-25-16,8-5-1 16,13 0 0-16,14 0-22 15,16-9-5-15,9 1-94 0,43-7-178 16,6 1-276-16,6 0-628 15</inkml:trace>
  <inkml:trace contextRef="#ctx0" brushRef="#br0" timeOffset="99180.65">12982 12538 1395 0,'0'0'304'15,"0"0"-202"-15,0 0 4 16,-95-78-39-16,50 66-10 15,-1 11 16-15,-2 1-46 16,2 21-21-16,6 12-2 16,4 11-3-16,9 1-1 15,13-1 9-15,13-1-9 0,1-6 0 16,21-10-1-16,13-10 1 16,9-10 4-16,2-7-4 15,3-6-22-15,-2-14 21 16,-3-4-37-16,-5-1 37 15,-8 3-5-15,-7 5 6 16,-4 8 21-16,-6 9-12 16,-4 9 5-16,-2 36 47 15,0 31-27-15,-5 31 9 16,-2 14-42-16,0-6 8 16,0-25 5-16,-7-29-14 15,4-20 0-15,1-10 1 16,1-3-1-16,1-5-7 0,0-6-40 15,0-19-79-15,10-16-95 16,1-13-553-16</inkml:trace>
  <inkml:trace contextRef="#ctx0" brushRef="#br0" timeOffset="99429.73">13230 12018 1660 0,'0'0'190'0,"0"0"-159"15,21 79-3-15,-3 3-2 0,7 27 30 16,2 11 36 0,0-7-39-16,-8-24-25 0,-4-28-21 15,-6-18-7-15,-1-14-23 16,2 0-19-16,-1-4-89 15,-3-17-89-15,-3-8-384 16,-3-1-508-16</inkml:trace>
  <inkml:trace contextRef="#ctx0" brushRef="#br0" timeOffset="100511.16">13418 12380 1283 0,'0'0'211'0,"0"0"-149"0,0 0-53 16,0 0-9-16,103-21 147 15,-68 47 3 1,3 10-28-16,-2 7-39 0,-2 5-56 16,-4 2 9-16,-9-4-36 15,-8-3 0-15,-7-10 9 16,-2-8-9-16,-4-13 0 16,0-9 4-16,0-3-4 15,0-15-19-15,0-17-21 16,-4-11 6-16,0-7 34 15,4-5-13-15,0 1-4 16,0 9 5-16,13 12-26 16,2 16 37-16,6 15-8 15,1 4 9-15,1 26 25 16,2 11 12-16,-3 8 3 0,-3 1 7 16,-2-4-25-1,-1-9 14-15,-2-9-17 0,-1-9-16 16,-2-10 16-16,-1-7-17 15,2-3 6-15,3-22-8 16,0-9-28-16,0-7-1 16,-2-6-15-16,-1 3-15 15,-1 5 41-15,0 7-1 16,0 17 19-16,0 13 0 16,3 5-15-16,2 22 15 15,1 11 11-15,1 0-11 16,0 0 39-16,1-7-17 15,0-7 2-15,0-10 7 16,1-10-30-16,0-2 7 16,1-14-8-16,1-14-40 0,-4-2 30 15,0-1-19-15,-4-1 27 16,-3 10-12-16,0 6-11 16,-2 13 0-16,3 3-10 15,0 15 8-15,4 11 27 16,-1 1 0-16,3 0 18 15,0-6 32-15,0-6-40 16,-1-9 29-16,-1-6-21 16,-2 0-18-16,-2-18 28 15,-4-7-27-15,-7-5 0 16,-1-4 3-16,-4-1-4 16,-18 1-12-16,-4 5-28 15,-10 5-25-15,2 12 41 0,0 10-5 16,4 2 5-16,8 18 23 15,8 11-29-15,9 7 30 16,5 2 0-16,7 1 0 16,16-2 47-16,7-7-30 15,6-8-4-15,4-9 27 16,3-10-40-16,1-3 10 16,2-9-10-16,-4-15 0 15,-2-7-7-15,0-6 14 16,-5-5-7-16,-6-5 6 15,-3-7 13-15,-8-15-19 16,-8-18 0-16,-10-14-4 0,-12 5 2 16,-13 20 4-16,-2 25-2 15,5 19 42-15,-4 0-41 16,1 8 11-16,-2 9-12 16,5 15 9-16,5 9-10 15,3 38 2-15,9 32 0 16,8 36 34-16,28 15-33 15,15 4 36-15,5-16-8 16,-6-24-17-16,-5-19 33 16,-5-22-28-16,-7-16-2 15,-1-8 3-15,4 1-11 16,4-2-9-16,3-4 1 16,-4-10-49-16,2-14-7 15,-7 0-109-15,-7-13-447 0</inkml:trace>
  <inkml:trace contextRef="#ctx0" brushRef="#br0" timeOffset="101947">15730 10986 960 0,'0'0'337'0,"0"0"-259"16,0 0-72-16,0 0 19 15,0 0-6-15,0 0 42 16,98 8 40-16,-74-5-38 15,-2 1-24-15,-2 3-39 16,-5 3-10-16,-5 2-57 16,-4 1-283-16</inkml:trace>
  <inkml:trace contextRef="#ctx0" brushRef="#br0" timeOffset="102155.97">15745 11307 962 0,'0'0'645'0,"0"0"-519"15,0 0-112-15,0 0 81 16,104 1-7-16,-61 2-40 16,4 0 12-16,0 1-42 15,0 0-11-15,0 4-7 16,-11-1-115-16,-14-3-493 0</inkml:trace>
  <inkml:trace contextRef="#ctx0" brushRef="#br0" timeOffset="109881.92">17032 10774 182 0,'0'0'775'0,"0"0"-617"16,0 0-77-16,0 0-22 16,0 0 45-16,0 0-31 15,-39 9-47-15,29 4 19 0,-2 5-26 16,0 4 6-16,-3 6 39 16,1 5-35-16,1 6 20 15,4 4-15-15,5 5-22 16,4 1 33-16,0 4-35 15,12 0 3-15,11 0 2 16,4-5-14-16,5-7-1 16,2-9 0-16,3-10-3 15,2-11 3-15,-2-10 0 16,-1-1 38-16,-3-15 23 16,-6-9-59-16,-5-3 32 15,-10-3-12-15,-9 1-21 0,-3-1 48 16,-6 2-25-1,-18 3-11-15,-4 2-8 0,-3 6 14 16,-2 7-18-16,0 7-1 16,3 3 2-16,3 6 7 15,4 12-8-15,7 5-2 16,6 3 0-16,8 1-122 16,5 9-41-16,13-7-113 15,4-5-393-15</inkml:trace>
  <inkml:trace contextRef="#ctx0" brushRef="#br0" timeOffset="111074.69">17605 10986 557 0,'0'0'199'0,"0"0"-91"15,0 0 19-15,0 0-17 16,0 0 7-16,15 75-7 16,3-63 1-16,2-2-68 15,3-6 1-15,2-4 2 16,5 0 90-16,-2-11 10 16,1-9-92-16,-6-7-1 0,-3-5 1 15,-8-3-48 1,-8 1 5-16,-4-2-11 0,0 2 1 15,-12 2-14-15,-8 5 13 16,-6 3 0-16,-4 5 16 16,-1 6-6-16,0 5-17 15,1 5 7-15,0 3 0 16,5 11-2-16,4 10 3 16,3 8-1-16,6 5 3 15,6 3 7-15,6-2-11 16,0-1 1-16,13-6-12 15,8-5-3-15,2-6 15 16,5-7 0-16,3-7-2 0,2-3-40 16,3 0 42-1,-5-13 0-15,-5 6 1 0,-2 2-7 16,-5 5 7-16,-6 3-1 16,-1 22 28-16,-6 22-12 15,-6 25 38-15,0 1-36 16,0-6-11-16,0-13 14 15,0-17-21-15,8-7 0 16,2-2 0-16,16-23-81 16,-4-5-171-16,0-8-513 0</inkml:trace>
  <inkml:trace contextRef="#ctx0" brushRef="#br0" timeOffset="111421.54">18122 10802 1318 0,'0'0'190'0,"0"0"-155"15,0 0 34-15,-19 103-39 16,19-70 50-16,16-7 31 16,11-8-71-16,6-5-15 15,4-9-19-15,2-4-6 16,0-5 58-16,-3-17-36 15,-7-3 11-15,-5-5 28 16,-12-2-60-16,-7-2 35 16,-5 2-22-16,-9 2-6 0,-18 2 33 15,-6 4-11-15,-6 5-1 16,-4 9 5-16,1 9-16 16,1 1-31-16,5 19 13 15,6 11-43-15,12 4 18 16,11 6-67-16,11 13-51 15,14-8-167-15,6-11-661 0</inkml:trace>
  <inkml:trace contextRef="#ctx0" brushRef="#br0" timeOffset="111805.59">18346 10902 1114 0,'0'0'258'0,"0"0"-171"16,0 0 9-16,-104 96-16 16,78-47 79-16,10 7-52 15,9 3-18-15,7 2 8 16,16 2-97-16,18-7 6 16,11-8-6-16,7-13-30 15,3-12 14-15,3-15 16 16,-3-8 0-16,-3-3 22 15,-6-17-9-15,-9-8-1 16,-10-2 6-16,-10-1-3 16,-11-3 60-16,-6 0-37 15,-7 1 5-15,-20 0 13 0,-10 0-47 16,-6 4 21-16,-6 6-30 16,-2 8 0-16,-3 9-8 15,4 6 8-15,3 6-26 16,10 15-4-16,8 7-59 15,18 14-17-15,8-5-165 16,3-6-800-16</inkml:trace>
  <inkml:trace contextRef="#ctx0" brushRef="#br0" timeOffset="112509.86">19113 11033 1215 0,'0'0'314'16,"0"0"-173"-16,-84-24-13 16,47 16-22-16,0 2-55 15,2 6-8-15,6 0 9 16,3 10-39-16,5 13-14 15,6 6 1-15,6 4 0 16,8 6-8-16,1 0 19 16,10-3-10-16,17-4-1 15,6-8-1-15,7-8-7 0,4-10-28 16,-1-6 8 0,1-5 27-16,-5-15 1 0,-4-7 1 15,-7-3 21-15,-7-6-5 16,-8-1-6-16,-4 0 8 15,-7 4-12-15,-2 8 46 16,0 7-32-16,0 10 2 16,0 8-21-16,0 12 23 15,0 34-25-15,3 27 0 16,23 38 1-16,9 21 3 16,5 11-4-16,2-4 0 15,-8-13 0-15,-1-6-10 16,-5-10 8-16,-5-10-16 0,-8-21 9 15,-8-19-3 1,-4-20 18-16,-3-5-6 0,0 1 9 16,-9 1-3-16,-12-1-6 15,-8-10 6-15,-10-11-5 16,-13-10 49-16,-20-8-39 16,3-20 18-16,-4-12 23 15,4-8-43-15,20-5 26 16,6-8-35-16,15-2 6 15,19-3-12-15,9 1 12 16,19 1 5-16,33-6 47 16,33-5-52-16,29-5 19 15,-7 9-21-15,-16 17 10 16,-28 15-25-16,-23 14 11 0,-1 1-67 16,0 6-64-1,-7 5-159-15,-15 7-1017 0</inkml:trace>
  <inkml:trace contextRef="#ctx0" brushRef="#br0" timeOffset="114232.33">3457 14817 894 0,'0'0'166'16,"0"0"-144"-16,0 112 43 15,0-51 43-15,0 7-13 16,0-2 11-16,3 0-64 16,3-8-13-16,2-7-29 15,-1-12-6-15,0-11 6 16,-2-15-204-16,-2-9-432 0</inkml:trace>
  <inkml:trace contextRef="#ctx0" brushRef="#br0" timeOffset="114733.34">3168 14629 1030 0,'0'0'152'15,"0"0"-126"-15,80-61-15 16,-26 34 17-16,18 0 20 0,19 10 53 15,-5 12 17-15,-10 5-75 16,-12 10 11-16,-14 17-54 16,0 14 32-16,-2 22 6 15,-18 22-16-15,-26 21-2 16,-11 3 8-16,-26-17-19 16,-4-22-9-16,4-27 0 15,0-5 6-15,-6-1 33 16,-1 2-2-16,-2-6-7 15,9-13 47-15,8-14-70 16,7-6-7-16,8-13-4 16,5-13-55-16,5-3 59 15,0-4 0-15,17 3 0 16,10 9 9-16,4 8-1 0,6 13-8 16,3 0 16-16,5 26-2 15,4 9 55-15,-1 6-53 16,-5 2 19-16,-2-2 23 15,-4-7-58-15,-6-6 28 16,-4-9-28-16,0-7 0 16,-2-5-27-16,-1-7 24 15,0 0-63-15,9-15-52 16,-5-2-262-16,-1-3-580 0</inkml:trace>
  <inkml:trace contextRef="#ctx0" brushRef="#br0" timeOffset="115018.01">4434 15337 1627 0,'0'0'330'15,"0"0"-262"-15,0 0-48 16,0 0-4-16,0 0-16 15,0 0-19-15,0 0-27 16,-25-15 46-16,25 1 1 16,0 2 18-16,0 7-8 15,0 5-5-15,0 0 10 16,0 7-16-16,4 7 0 16,5-1 17-16,5-1-38 0,11-11-34 15,-1-1-269 1,-3 0-489-16</inkml:trace>
  <inkml:trace contextRef="#ctx0" brushRef="#br0" timeOffset="115257.76">4709 14601 1822 0,'0'0'206'0,"0"0"-206"16,0 0 13 0,0 0-13-16,108-17 50 0,-51 9-49 15,7-5 21-15,5 0-22 16,1-4-6-16,-4 1-7 16,2-1-62-16,-20 0-124 15,-15 7-333-15</inkml:trace>
  <inkml:trace contextRef="#ctx0" brushRef="#br0" timeOffset="115487.59">4910 14640 1294 0,'0'0'238'0,"0"0"-209"0,1 90 51 16,16-25 28-16,14 24-10 15,-1-2 23-15,-3-9-58 16,-2-12-22-16,-7-24 0 16,-3 0-33-16,1-3-9 15,-4-12 1-15,-1-12-70 16,-1-7-30-16,-2-8-431 0</inkml:trace>
  <inkml:trace contextRef="#ctx0" brushRef="#br0" timeOffset="115800.81">5699 14864 438 0,'0'0'1312'16,"0"0"-1122"-16,0 0-190 15,0 0 28-15,0 0 3 16,82 5 24-16,-43-5-5 16,1 0 16-16,2-5-64 0,-2 2-1 15,-6 0-1-15,-7 3-107 16,-9 0 3-16,-11 5-113 15,-7 7-175-15,0 1-566 0</inkml:trace>
  <inkml:trace contextRef="#ctx0" brushRef="#br0" timeOffset="115979.85">5714 15083 1787 0,'0'0'225'15,"0"0"-223"-15,0 0 75 16,0 0-76-16,109-8 39 0,-61-1 5 16,4-3-44-16,0 3 16 15,12-5-17-15,-9 3-128 16,-10-1-446-16</inkml:trace>
  <inkml:trace contextRef="#ctx0" brushRef="#br0" timeOffset="118756.84">7177 14430 1307 0,'0'0'294'16,"0"0"-165"-16,0 0-72 16,0 0 8-16,0 0 19 15,0 0-74-15,0 0 8 16,7-8-18-16,7 6 0 0,2 2 25 15,4-2-19-15,5 0 6 16,2-1-2-16,4 0 3 16,1-3-14-16,-1 0 1 15,-4 1-8-15,-5 1-10 16,-5-1-1-16,-6 4-79 16,-8 1-90-16,-3 0-301 15,0 0-172-15</inkml:trace>
  <inkml:trace contextRef="#ctx0" brushRef="#br0" timeOffset="119230.42">7170 14490 947 0,'0'0'299'0,"0"0"-223"0,0 0 15 15,0 0-10-15,0 0 7 16,0 0 34-16,0 0-84 15,-11 82-2-15,13-65 13 16,4-2-48-16,3-3 9 16,4-5-10-16,1-2-44 15,2-5 44-15,2 0 1 16,9 0 0-16,-2-8-1 16,8 0-80-16,3 0 68 15,2 5 11-15,1 3 1 16,0 3 13-16,1 16-12 15,-4 8 6-15,-5 5 66 16,-7 6-43-16,-6 5 8 0,-10-1-25 16,-8 0-13-16,0-1 63 15,-17-4-29-15,-5-6 9 16,-8-5 5-16,-1-11-41 16,-8-7 36-16,-4-8-6 15,-1 0-30-15,2-15 40 16,2-4-26-16,6-2 7 15,12 4-10-15,7 3-18 16,7 7-2-16,5 4 2 16,3 3-31-16,0 0 2 15,14 0-73-15,26 17 41 16,-3-1-102-16,3-2-335 0</inkml:trace>
  <inkml:trace contextRef="#ctx0" brushRef="#br0" timeOffset="119389.58">7853 14933 1702 0,'0'0'317'0,"0"0"-182"16,0 0-118-16,0 0-8 16,0 0-9-16,0 0-93 15,0 0-154-15,19-14-645 0</inkml:trace>
  <inkml:trace contextRef="#ctx0" brushRef="#br0" timeOffset="119815.79">7970 14546 1525 0,'0'0'160'15,"0"0"-121"-15,0 0-33 16,-25 83 20-16,24-41 56 16,1 6-4-16,7 6-30 15,17 2 4-15,10-3-51 16,8-6 25-16,7-5-26 16,5-13 10-16,0-11-10 15,4-9 1-15,-3-9 9 0,-4-7-4 16,-9-18 10-1,-8-9-16-15,-10-9 6 0,-14-3-4 16,-10-5 29-16,0-4-5 16,-24 4 29-16,-11 0-17 15,-9 5-37-15,-5 4 43 16,-5 9-7-16,-2 6-28 16,-1 11 29-16,5 5-38 15,4 9-7-15,3 2 0 16,8 13-45-16,6 12 12 15,8 5-36-15,10 10-21 16,13 22 24-16,0-8-161 16,15-8-489-16</inkml:trace>
  <inkml:trace contextRef="#ctx0" brushRef="#br0" timeOffset="120235.26">8696 14520 1460 0,'0'0'211'16,"0"0"-202"-16,0 0 18 0,-36 98 62 15,34-52 12-15,2 5 2 16,8 0-52-16,20 0-38 15,9-4 19-15,7-9-32 16,3-7-1-16,1-14-5 16,1-11 3-16,-2-6 3 15,-4-6 1-15,-4-16-1 16,-7-10 34-16,-5-6-6 16,-8-4 16-16,-8-1 21 15,-8-3-25-15,-3 3 9 16,-12-1-27-16,-16 3-21 15,-12 3 52-15,-23 6-36 16,2 9 5-16,-9 10-22 16,-4 12-8-16,12 1-3 0,-5 17-62 15,14 7-37-15,9 18 20 16,14-4-83 0,16-3-370-16</inkml:trace>
  <inkml:trace contextRef="#ctx0" brushRef="#br0" timeOffset="120500.14">9361 14582 1505 0,'0'0'315'0,"0"0"-244"15,0 0 17 1,0 0-1-16,91 100-15 0,-51-55 3 16,2 2-34-16,4 1-40 15,-1-4 28-15,-1-6-29 16,-5-6-29-16,-1-6-68 16,-12-9-119-16,-9-8-586 0</inkml:trace>
  <inkml:trace contextRef="#ctx0" brushRef="#br0" timeOffset="120681.52">9561 14758 1677 0,'0'0'329'16,"0"0"-220"-16,-74 122-102 15,39-64 9-15,5-2-5 16,7-6-5-16,7-10-8 15,13-7 2-15,3-12-167 16,0-13-531-16</inkml:trace>
  <inkml:trace contextRef="#ctx0" brushRef="#br0" timeOffset="120913.8">9795 14420 1590 0,'0'0'327'0,"19"99"-262"15,1-17-16-15,-1 5 1 16,-3-15 3-16,-2-21 48 16,-4-15-62-16,2 3-38 15,3-2-2-15,-1-2-47 16,0-14-59-16,-3-12-154 15,-2-9-678-15</inkml:trace>
  <inkml:trace contextRef="#ctx0" brushRef="#br0" timeOffset="121249.9">10026 14543 113 0,'0'0'1367'16,"0"0"-1135"-16,6 100-162 15,4-39 20-15,4 1 17 16,11 2-19-16,7-4-16 16,8-11-63-16,6-9-10 15,-1-15 1-15,6-14-54 16,-5-11 46-16,-6-7-11 16,-4-22 19-16,-5-12-7 0,-9-7 13 15,-11-6-6 1,-9-2 11-16,-2 2-3 15,-20 3 33-15,-17 5 12 0,-5 6 0 16,-12 12 39-16,-17 8-70 16,2 13 29-16,-4 7-31 15,4 6-20-15,16 15-1 16,3 5-101-16,9 15-47 16,16-10-213-16,11-3-1318 0</inkml:trace>
  <inkml:trace contextRef="#ctx0" brushRef="#br0" timeOffset="121732.16">10529 14159 1099 0,'0'0'638'0,"0"0"-588"16,0 0 6-16,0 0-42 0,91-68 14 15,-56 63 91 1,3 5-86-16,-2 0 25 0,-1 10-14 16,-8 9-38-16,-6 5-6 15,-9 3 26-15,-12 7-17 16,0 2 29-16,-18 3-26 16,-4-3-10-16,-3 0-2 15,2-8 6-15,5-6-5 16,6-6 1-16,9-9 18 15,3-2-20-15,3-2 1 16,20-3-1-16,11 0 17 16,11 0 0-16,8-1-34 15,7-8 2-15,22-5-65 16,-14 1-35-16,-11 2-532 0</inkml:trace>
  <inkml:trace contextRef="#ctx0" brushRef="#br0" timeOffset="122211.68">11476 14251 1646 0,'0'0'346'16,"0"0"-288"-16,0 0-46 16,0 0-12-16,-110-8 0 15,68 13 64-15,-2 9-28 16,1 7-12-16,4 6-9 15,5 4-14-15,7 4-1 0,8 5 0 16,8 1-8-16,11-1 7 16,0-1 1-16,11-5 0 15,14-5-10-15,7-8-47 16,2-9-17-16,6-11 20 16,-4-1-40-16,-2-12 63 15,-4-8-18-15,-3-8 43 16,-6-2-15-16,-3-4 42 15,-8 1 1-15,0 3 30 16,-4 1-18-16,-4 9 42 16,1 11-48-16,2 9-9 15,-1 6 9-15,5 37-28 16,6 32 56-16,6 34-25 16,2 19-25-16,-1 2 59 15,-5-14-27-15,-6-21 12 0,-5-22 48 16,1-17-89-16,-4-20 30 15,2-6-39-15,1 0 7 16,-2-3-35-16,1 0 21 16,-5-9-111-16,0-10-16 15,-5-6-684-15</inkml:trace>
  <inkml:trace contextRef="#ctx0" brushRef="#br0" timeOffset="122863.43">6670 15761 1239 0,'0'0'278'0,"0"0"-188"16,0 0 71-16,0 0-68 16,0 0-12-16,0 0 13 15,0 0-93-15,28-9 31 16,2 8 6-16,30-2-26 15,37 0 38-15,46-4 19 16,30-2-13-16,22-4-5 0,10-5-44 16,1-4-7-1,17-6 0-15,15-2 1 0,13 2 1 16,9 5 5-16,1 8-6 16,4 3 11-16,-8 2 3 15,-3-1-16-15,-11-1 1 16,-12-5-12-16,-19-3 12 15,-23-2 0-15,-25 0 6 16,-23 0-2-16,-24-2-3 16,-30 5-1-16,-26 3 0 15,-22 5 0-15,-14 2-16 16,-4 4-36-16,-6 1-97 16,-9 3-391-16</inkml:trace>
  <inkml:trace contextRef="#ctx0" brushRef="#br0" timeOffset="123689">8056 16009 1018 0,'0'0'346'0,"0"0"-208"15,0 0-61-15,0 0 31 16,-64 95-10-16,47-54-57 16,5 9 14-16,5 18-17 0,7 19 15 15,9 15 26 1,18-7-58-16,4-22 20 0,0-27-41 16,-1-16 13-16,3-3-20 15,10-3 7-15,0-6-6 16,0-11-5-16,-5-7 22 15,-8-9-8-15,-5-14-2 16,-10-10 0-16,-7-4 51 16,-8-4-43-16,0-4 10 15,-20 3 13-15,-7 4-21 16,-6 6-11-16,-1 5 0 16,-2 11 0-16,8 9 55 15,1 7-54-15,5 4 5 16,1 20-6-16,9 12-30 15,4 3 1-15,8 4-42 0,15 1-52 16,14-10-67 0,5-12-412-16</inkml:trace>
  <inkml:trace contextRef="#ctx0" brushRef="#br0" timeOffset="124206.11">8613 16227 487 0,'0'0'1055'0,"0"0"-888"15,0 0-145-15,-17 88 12 16,17-58 18-16,20-6-3 0,10-8 17 16,5-11-59-16,2-5 24 15,6-5 1-15,-6-15-17 16,-5-9-30-16,-10-4 9 15,-8-1 2-15,-10-3 4 16,-4 0 0-16,-9 4 17 16,-16 2 21-16,-5 7-31 15,-6 8 10-15,-3 7 2 16,-2 9-18-16,0 5 8 16,2 23-7-16,1 8-2 15,5 8 11-15,5 2-5 16,8-1-8-16,8-4 2 15,11-10-7-15,1-6-3 16,18-13 10-16,11-8-27 0,7-4 26 16,8-14-25-16,3-10 13 15,-1-2 0-15,-4 3 13 16,-6 6 8-16,-6 10-8 16,-3 7 9-16,-5 12 23 15,-4 21-11-15,0 12 23 16,-6 10-28-16,1 6-7 15,-4 1 10-15,-1-3-19 16,0-12 0-16,3-10 0 16,6-15-68-16,-1-13-132 15,-4-9-720-15</inkml:trace>
  <inkml:trace contextRef="#ctx0" brushRef="#br0" timeOffset="124539.93">9234 16152 1189 0,'0'0'177'0,"0"0"-51"16,10 98 25-16,1-65-15 16,7-11-26-16,6-10-72 15,7-9-38-15,2-3 29 16,8-17-28-16,-3-12 38 15,-4-5 2-15,-7-7-15 16,-12 0 5-16,-9 2-22 16,-6 1 1-16,-15 2 20 15,-13 8-11-15,-10 9 49 0,-2 9-22 16,-3 10-8-16,-1 7-7 16,0 24-31-16,7 8-44 15,4 8-38-15,9-1-6 16,18 12 17-16,6-11-191 15,0-13-599-15</inkml:trace>
  <inkml:trace contextRef="#ctx0" brushRef="#br0" timeOffset="124848.29">9359 16433 1358 0,'0'0'304'0,"2"81"-196"16,5-29-77-16,8 2-15 15,6-9 73-15,3-11-14 16,3-14-19-16,7-12-56 16,-1-8 0-16,-2-11 35 15,-3-18-17-15,-6-5 10 16,-11-9 7-16,-11 1-34 16,0-1 27-16,-24 2-2 15,-13 6-25-15,-4 5 49 16,-3 11 5-16,-2 9 1 15,4 10-7-15,3 4-47 16,5 18-4-16,6 11-44 16,8 7-38-16,11 2 32 0,11 13-58 15,16-9-124 1,7-10-614-16</inkml:trace>
  <inkml:trace contextRef="#ctx0" brushRef="#br0" timeOffset="125597.96">10723 16240 1731 0,'0'0'286'16,"0"0"-238"-16,0 0-1 15,-93 0-47-15,50 0 20 16,-9 0 13-16,-2 7-32 15,-1 10-2-15,5 9-9 16,6 4-2-16,8 8 12 16,11-1 0-16,10 4 6 15,12-5-6-15,3-4 0 16,13-8-1-16,16-7-37 0,8-11 4 16,6-6 21-16,2-9 10 15,-1-13 3-15,-2-7-9 16,-6-3 20-16,-4-2-10 15,-9 3 23-15,-5 4-4 16,-6 9 28-16,-4 10-48 16,0 8 0-16,1 14-15 15,12 33-1-15,9 38 16 16,18 36 0-16,1 19 1 16,-1 1 17-16,-11-12-18 15,-14-24 0-15,-6-10-1 16,-9-22-22-16,-5-16 14 0,-3-16-6 15,0-7 15 1,-15 2-13-16,-9 0 14 0,-9-7-1 16,-6-11 22-16,-7-16 11 15,-4-4 45-15,-4-28-22 16,-9-27-45-16,-1-24 64 16,15-25-54-16,19-2 11 15,24 21-8-15,6 25-13 16,15 21 12-16,10 10-5 15,11-6-16-15,10-1 42 16,11-3-38-16,4 6-7 16,17-4 1-16,16-4-98 15,19-9-16-15,-17 8-57 16,-18 5-331-16</inkml:trace>
  <inkml:trace contextRef="#ctx0" brushRef="#br0" timeOffset="125988.51">12298 15323 1491 0,'0'0'283'16,"0"0"-207"-16,119-37 29 15,-59 20-50-15,-1 3 16 16,-2 0-32-16,-5 5-32 16,-7 0 15-16,-6 2-22 15,-9 4-6-15,-11 3-4 16,-19 0-154-16,0 10-203 0,-9 4-421 16</inkml:trace>
  <inkml:trace contextRef="#ctx0" brushRef="#br0" timeOffset="126192.95">12317 15587 1543 0,'0'0'402'16,"0"0"-285"-16,119-11-73 16,-44-6-44-16,2 3 101 15,-6 2-29-15,-15-1-25 16,4 1-2-16,1 1-45 15,-10 1-12-15,-14 4-68 16,-10 6-82-16,-12 0-180 16,-9 0-882-16</inkml:trace>
  <inkml:trace contextRef="#ctx0" brushRef="#br0" timeOffset="137126.04">12301 15172 1307 0,'0'0'277'0,"0"0"-182"0,0 0-5 15,0 0 7-15,0 0-36 16,0 0-18-16,-5-2 3 16,7 2-46-16,15 9 0 15,15 16 9-15,24 21 11 16,25 26 45-16,22 19-22 16,-9-2-15-16,-19-17 38 15,-25-23-42-15,-14-18-4 0,5 3-18 16,0 2 16-1,1 1-7-15,-8-8-11 0,-8-6 0 16,-7-6 10-16,-7-6-10 16,-6-4-1-16,-3-5-24 15,-3-2-52-15,0 0-1 16,-1-17-37-16,-19-23-184 16,2 2-303-16,0-1-299 0</inkml:trace>
  <inkml:trace contextRef="#ctx0" brushRef="#br0" timeOffset="137404.94">12850 15259 1011 0,'0'0'352'0,"0"0"-228"0,0 0 8 15,0 0-39-15,0 0-58 16,0 0 32-16,-71 95-21 15,49-49-10-15,-5 4 19 16,-4 4-54-16,-3 1 13 16,-4-1-14-16,2-2 8 15,2-9-8-15,7-7 0 16,7-10 1-16,6-9 6 16,7-9-7-16,7-6-1 15,0-2-119-15,10-13-153 16,7-6-129-16,0-2-636 0</inkml:trace>
  <inkml:trace contextRef="#ctx0" brushRef="#br0" timeOffset="137695.67">13397 15076 1468 0,'0'0'299'15,"0"0"-222"-15,0 0-65 16,0 0 14-16,21 116-7 0,1-50 56 16,9 21-6-1,5 18-52-15,-4-10 16 0,-7-22-16 16,-10-23-16-16,-5-20-1 15,1 4-26-15,-1 0-29 16,4-5-98-16,-5-11-199 16,-3-12-374-16</inkml:trace>
  <inkml:trace contextRef="#ctx0" brushRef="#br0" timeOffset="138101.21">13683 15257 1147 0,'0'0'238'16,"0"0"-173"-16,0 0-43 15,20 109 6-15,-5-55 24 16,5 1 53-16,9 0-24 16,7-6-43-16,7-5 0 15,14-11-23-15,-1-10 17 16,2-11 6-16,0-12-38 15,-5 0 1-15,-2-18-1 16,-9-12 4-16,-10-6-4 16,-14-9 1-16,-13-1-1 15,-5-3 29-15,-19-3 2 16,-13-1 24-16,-11 4-6 16,-9 2-28-16,-3 8 36 0,-3 6 1 15,0 9-17-15,3 12-5 16,5 9-35-16,5 3-2 15,6 18-4-15,9 16-26 16,9 9 25-16,12 9-12 16,9 7-20-16,12 2-52 15,45 11-111-15,-4-14-153 16,0-16-570-16</inkml:trace>
  <inkml:trace contextRef="#ctx0" brushRef="#br0" timeOffset="138468.26">14422 15153 1515 0,'0'0'322'0,"0"0"-260"16,0 0-56-16,0 0 2 16,0 109 2-16,0-51-9 15,4 8 41-15,15-11-20 16,8 1 6-16,8-10-28 15,5-10 11-15,6-16-7 16,1-11-4-16,0-9 0 16,-3-12 9-16,-6-15-8 15,-4-12-1-15,-11-4 0 16,-8-7 10-16,-14 1 8 16,-1-1 20-16,-19 3-4 15,-14 4 16-15,-10 8-20 0,-8 9 8 16,-5 11-24-16,-4 13-5 15,3 4 1-15,5 23-10 16,6 11-28-16,13 7 22 16,15 1-62-16,18 5-17 15,9-11-150-15,15-13-725 0</inkml:trace>
  <inkml:trace contextRef="#ctx0" brushRef="#br0" timeOffset="138800.4">14954 14967 1549 0,'0'0'242'0,"0"0"-194"0,6 80-34 16,5-44-8-16,6-4-5 15,9-10-1-15,2-11 7 16,5-9-7-16,1-2 18 15,-1-16-4-15,-5-9-6 16,-8-2 11-16,-7-4-13 16,-8-2 42-16,-5 1 6 15,-5-1-9-15,-16 3 19 16,-5 7-17-16,-9 7-23 16,-7 12 4-16,-5 4-28 15,-1 22 0-15,-1 14-33 0,7 9-58 16,10 3 51-1,21 16-67-15,9-15-190 0,2-10-587 16</inkml:trace>
  <inkml:trace contextRef="#ctx0" brushRef="#br0" timeOffset="139038.4">15440 14896 1746 0,'0'0'282'16,"0"0"-214"-16,-27 133-67 0,-5-28 23 15,-8 13-8 1,-2 4 21-16,1-12 23 0,13-29-39 16,6-23-11-1,10-18-10-15,3-10-26 0,3-4-8 16,6-9-51-16,0-4-140 15,0-13-681-15</inkml:trace>
  <inkml:trace contextRef="#ctx0" brushRef="#br0" timeOffset="139332.94">15579 15400 1011 0,'0'0'698'16,"0"73"-616"-16,0-20-57 0,0 7-2 15,0-4-21-15,12-8-2 16,8-9 0-16,6-13 0 16,6-13-12-16,2-12 12 15,-1-1-66-15,-3-23-78 16,-5-8 58-16,-9-6 86 16,-7-7 3-16,-9 3 110 15,0 1 41-15,-10 6-27 16,-16 7-13-16,-3 10-9 15,-9 10-52-15,-3 7-44 16,2 7-9-16,4 12-73 16,15 17-3-16,8-4-101 15,12-6-693-15</inkml:trace>
  <inkml:trace contextRef="#ctx0" brushRef="#br0" timeOffset="139604.84">16517 15266 1530 0,'0'0'222'15,"0"0"-146"-15,0 0-48 16,115 9-27-16,-73-9 27 0,1 0 1 16,-1 0-14-16,-2 0-15 15,0-5-41-15,-10 4-321 16,-13 0-641-16</inkml:trace>
  <inkml:trace contextRef="#ctx0" brushRef="#br0" timeOffset="139814.9">16485 15492 1573 0,'0'0'320'0,"0"0"-223"0,89-2-40 15,-41-8 7-15,-2-2 0 16,-1 2-1-16,-4-3-36 15,-5 4-27-15,0-3-52 16,-10 3-190-16,-9 1-1025 0</inkml:trace>
  <inkml:trace contextRef="#ctx0" brushRef="#br0" timeOffset="141119.81">17647 14650 629 0,'0'0'629'0,"0"0"-494"16,0 0-103-16,0 0 1 16,0 0 90-16,0 0 8 15,77 80-10-15,-34-59-70 16,8-1 6-16,6-8 8 0,-1-5-59 15,1-7 11 1,-6 0-10-16,-5-4 2 0,-7-8-5 16,-9-2-4-16,-10-2 1 15,-8 2 12-15,-5 1-7 16,-7 0-4-16,0 0-2 16,-3 4 8-16,-10-1-8 15,-1 8 0-15,-1 2 1 16,-2 17-8-16,-1 33 6 15,1 30 1-15,1 33 0 16,5 11-2-16,6-20 2 16,4-29 0-16,1-29 0 0,0-13 9 15,0 2-9-15,0 1 0 16,0-2-25-16,-5-10-279 16,-4-14-737-16</inkml:trace>
  <inkml:trace contextRef="#ctx0" brushRef="#br0" timeOffset="141322.94">17725 15194 1141 0,'0'0'694'16,"0"0"-581"-16,0 0-78 15,0 0-10-15,88-31 79 0,-34 19-20 16,9-2-45-1,4 1-27-15,0 1-11 0,-3 1-2 16,12 0-87-16,-18 3-146 16,-11 2-675-16</inkml:trace>
  <inkml:trace contextRef="#ctx0" brushRef="#br0" timeOffset="141967.24">18522 15025 479 0,'0'0'856'0,"0"0"-680"15,0 0-77-15,0 0 22 16,0 0-4-16,16-75-15 16,-8 48-37-16,-2 1-51 15,0-1-1-15,0 1 3 16,-5 1-15-16,1 1 33 15,-2 2-15-15,0 3-4 16,0 2 4-16,0 2-19 16,0 5 1-16,-3 6-1 15,0 1 1-15,0 3-7 0,2 2 6 16,-3 16 0 0,1 14-5-16,2 22 5 0,1 29 0 15,0 26 0-15,0 6-1 16,4-17 0-16,3-28 2 15,-3-29 4-15,0-9 4 16,-1 3-9-16,2-3 0 16,1 0-1-16,1-10-11 15,2-10-51-15,-3-6-494 0</inkml:trace>
  <inkml:trace contextRef="#ctx0" brushRef="#br0" timeOffset="142268.96">18792 15509 947 0,'0'0'188'15,"0"0"-122"-15,0 0 50 16,0 0 15-16,0 0 7 15,0 0-46-15,0 0-37 16,48-65 82-16,-48 65 7 16,-6 0-72-16,-6 9 3 15,-6 13-43-15,0 3-14 16,0-1 7-16,5 2-24 16,5-5-2-16,7-5-10 0,1-9-80 15,13-6-167-15,2-1-729 16</inkml:trace>
  <inkml:trace contextRef="#ctx0" brushRef="#br0" timeOffset="142966.6">18899 14773 1245 0,'0'0'483'15,"0"0"-387"-15,0 0-24 0,0 0 17 16,0 0-35-16,0 0 11 15,0 0-44-15,-5-7-20 16,-4 15 8-16,-2 11-9 16,-4 5 0-16,2 11 11 15,-2 9-11-15,4 5-6 16,4 18 5-16,7 16 1 16,1-6-1-16,16-8 1 15,7-12 0-15,4-18 11 16,9-1-11-16,9 0 0 15,2-13-1-15,6-12-8 16,-2-10 8-16,0-3 1 16,-5-13 0-16,-4-13-3 0,-11-9 5 15,-7-1-2-15,-11-5 9 16,-8 0-9-16,-6 0 32 16,0 3 15-16,-13 8-11 15,-8 6 30-15,-1 10-20 16,-3 7-1-16,-5 7-45 15,-3 9 9-15,-1 15-15 16,1 5 6-16,6 5-28 16,10 0-32-16,13 10-85 15,4-7-67-15,0-11-589 0</inkml:trace>
  <inkml:trace contextRef="#ctx0" brushRef="#br0" timeOffset="143730.06">18728 15487 897 0,'0'0'252'0,"0"0"-168"15,0 0-51-15,0 0 64 16,4 82 15-16,6-60-7 16,3-2-54-16,0-5-35 15,3-4 5-15,-3-8 14 0,0-3-1 16,-4 0 14 0,-3-12-20-16,-2-4 7 0,-4-3-8 15,0 0-26-15,0 1 19 16,-7 5-13-16,-2 4 36 15,0 5 32-15,0 4-52 16,3 0-3-16,1 15-20 16,4 7 6-16,1 4-15 15,20 1 9-15,6-2-111 16,7-11-277-16</inkml:trace>
  <inkml:trace contextRef="#ctx0" brushRef="#br0" timeOffset="144182.65">19553 14693 1298 0,'0'0'336'15,"0"0"-243"-15,0 0-53 16,0 0-40-16,0 0 23 0,0 0 75 16,113 83-60-16,-62-76-6 15,1-7-23-15,2 0-3 16,-4-10 15-16,-6-9-15 15,-10-5 11-15,-7-2 33 16,-9-4-33-16,-9 1 11 16,-9-3-1-16,0 2-2 15,-9 1 22-15,-14 1-23 16,-8 7 10-16,-5 2-9 16,-8 9-25-16,-6 10 11 15,-3 2-11-15,-4 25 0 16,3 11-1-16,6 10-32 15,7 6-7-15,20 21-23 0,9-15-113 16,12-10-390-16</inkml:trace>
  <inkml:trace contextRef="#ctx0" brushRef="#br0" timeOffset="144462.84">20418 14425 1485 0,'0'0'324'15,"0"0"-250"-15,0 0-39 16,-18 98 40-16,-7-13 35 0,-11 37 32 16,-8 17-67-1,-3 0-26-15,2-12-22 0,6-25-16 16,10-21-11-16,10-22 0 15,6-19-5-15,4-9-1 16,3-1-11-16,3-7-42 16,3-20-43-16,15-3-105 15,7-10-383-15</inkml:trace>
  <inkml:trace contextRef="#ctx0" brushRef="#br0" timeOffset="144798.6">20537 14979 1568 0,'0'0'278'16,"0"0"-236"-16,-21 80-17 15,5-27-24-15,7 7-1 16,6 4 39-16,3-2-19 16,11-3-8-16,15-7 0 15,7-10-12-15,6-10-1 16,1-13-5-16,0-10-13 15,3-9 7-15,-4-7-40 16,-4-16 9-16,-7-8 36 16,-6-7 7-16,-8-3 13 15,-8-5 60-15,-4 3 22 16,-2 2 30-16,-10 7-27 16,-15 7-3-16,-8 13-14 0,-12 10-47 15,-11 4-19-15,-9 20-15 16,-6 11-38-16,-32 28-55 15,18-6-83-15,9-7-356 0</inkml:trace>
  <inkml:trace contextRef="#ctx0" brushRef="#br0" timeOffset="145360.76">16905 16211 871 0,'0'0'547'0,"0"0"-457"15,0 0-65-15,0 0 17 0,0 0 69 16,93 16-18-16,-10-16-6 15,48 0 30-15,31 0-47 16,21-11-23-16,17-3-12 16,7-4-26-16,23-4 28 15,23-3 4-15,12-5-13 16,5 2-2-16,-2 2-26 16,-10 2 0-16,-15 5 0 15,-21 4-2-15,-14 6 2 16,-20-1 0-16,-17 6 0 15,-14 1 12-15,-20 3-12 16,-13 0 0-16,-14 0 0 16,-23 0 4-16,-23 0-14 0,-17 0 4 15,-11 0-63 1,15-19-43-16,-5-4-362 0,-8-3-712 0</inkml:trace>
  <inkml:trace contextRef="#ctx0" brushRef="#br0" timeOffset="145835.71">21448 14016 1204 0,'0'0'220'0,"0"0"-172"15,0 0-28-15,0 0-14 16,0 0 13-16,-22 97 90 16,22 2-36-16,21 51-9 15,12 43 2-15,7 25-37 16,-2 7 8-16,-7-14-28 0,-7-8-8 16,-5-17 17-16,-7-21-17 15,-1-22-1-15,0-26 10 16,-5-29-2-16,-1-29-7 15,-2-20-1-15,0-11 2 16,0-5 2-16,2-2-4 16,2-11-20-16,-3-10-281 15,-2 0-872-15</inkml:trace>
  <inkml:trace contextRef="#ctx0" brushRef="#br0" timeOffset="146727.81">20516 15137 892 0,'0'0'228'0,"0"0"-147"16,0 0-26-16,0 0-5 16,0 0 48-16,-20 72-11 15,18-48-20-15,2 5 26 16,0 5-1-16,3 4-17 0,9 5 10 16,4-1-56-16,5 0 22 15,4-3 0-15,5-6-40 16,5-4 17-16,0-12-15 15,4-8-12-15,3-9 17 16,0-9-18-16,-2-18 0 16,-1-12 0-16,-7-7 8 15,-6-5-7-15,-11-2 1 16,-8 3-1-16,-7 0 11 16,-3 6-6-16,-16 2-6 15,-10 6 0-15,-6 3 1 16,-2 8 29-16,-4 5 1 15,1 8-15-15,0 8 14 16,2 4-29-16,7 11 1 16,4 17-2-16,7 11 5 0,6 9-21 15,6 38 15-15,5-12-92 16,-1-5-268-16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3:00:14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1 66 7522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3:01:00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4961,'0'0'0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2:34:04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4637 9310 519 0,'0'0'176'0,"0"0"-129"15,0 0-38-15,0 0 0 16,0 0 25-16,0 0 69 16,0 0 8-16,0 0-55 15,0 0-8-15,0 0-16 16,0 0-25-16,0 0 9 15,1 0-14-15,7 0 12 16,4 0 8-16,7 0-22 16,-1 0 6-16,5 0-4 15,-1 0-2-15,3 1 10 16,-1 2-10-16,6 0 0 0,-2-1 7 16,2 1-7-16,4-1 0 15,2-2-1-15,0 0 1 16,3 0 8-16,1 0-8 15,0 0 0-15,2 0 11 16,1 0-11-16,-1 0 0 16,0 0-1-16,-5-2 1 15,-1-1-4-15,0 0 5 16,-2 0-1-16,2 0 3 16,-2 0-1-16,2-1-2 15,1 0 0-15,1 1-1 16,-4 0 0-16,6 0 2 15,-3 1-1-15,-1 0 2 16,2 2-1-16,-1 0-1 16,-3 0 0-16,3 0 0 0,-1 0 0 15,-1 0 2-15,-1 0-2 16,-3 0 0-16,2 0 2 16,-6 0-2-16,3 0 0 15,-3 0 1-15,-1 2 2 16,1 0-3-16,0 1 0 15,0 0 3-15,1 0-2 16,0-3-1-16,2 0 0 16,0 0 1-16,1 0-1 15,-1 0 0-15,0 0 0 16,0 0 3-16,-2 0-1 16,-2 1-2-16,1 2 0 15,-2-1 0-15,3 0-6 0,-4 1 15 16,4-2-9-16,1 1 0 15,-1-1 1-15,0 2-8 16,2-1 7-16,3-2 0 16,1 0 3-16,2 0-2 15,3 0-1-15,1-3 0 16,2-2 2-16,-3 1 2 16,2 0-4-16,0 1 1 15,-2 0-2-15,0 3 1 16,-1 0 0-16,-2 0 0 15,4 0-1-15,-1 0 1 16,-2 0 0-16,2 0 1 0,0 3 3 16,4 0-3-16,2 1-1 15,1-4 0-15,-1 3-1 16,1 0 1-16,-1 0 1 16,1 0-1-16,-1 0 2 15,1-1-2-15,-1 0 0 16,1-1 0-16,2 1-6 15,1-1 6-15,3-1 0 16,-1 0 0-16,1 0 4 16,0 0-2-16,1 0-2 15,-1-4 0-15,0-3 2 16,0 2-12-16,1 1 10 16,-3-3 0-16,1 1 0 0,-2 2 1 15,-1 1-2 1,-2-1 1-16,2 1-6 0,-3 2-1 15,1 1 7-15,-4 0 0 16,-1 0 0-16,-2 3-3 16,-2 5 3-16,3-2-2 15,1 0-5-15,1-1 6 16,4-4 1-16,2 1 0 16,2-2 10-16,2 0-10 15,-2 0 0-15,2-6-11 16,5-4 11-16,-1 1 3 15,4-4 5-15,-2-2-8 16,5-1 0-16,-1 0 1 0,-2 3-2 16,4-1 1-1,-4 4-3-15,-2 5-4 0,-3 4 9 16,-4 1-2-16,-3 0 7 16,-3 5-7-16,-4 8-1 15,-5-1-13-15,-2 5-12 16,-4-2 10-16,-3 1-10 15,-3 2 13-15,-3 0 13 16,0 0-14-16,-4-1 13 16,-3 0 0-16,1-1-16 15,-8-3 16-15,-1-3 2 16,-3 0-1-16,-3-1 8 16,0-4 5-16,0 0 25 15,0-2 26-15,0-3-11 0,-4 0 11 16,-4 0-38-16,-2 0-4 15,-2 0 8-15,3-6-30 16,-4-2 9-16,-1-1-9 16,-2-2 2-16,-1 1 4 15,-2 0-6-15,-2 0 1 16,0 1 18-16,-4-1-19 16,-2-2 17-16,-3 1-7 15,-1 2-8-15,-2-4 12 16,-1 2-1-16,-2-1 6 15,-3-4 10-15,0 1-23 16,0-4 25-16,1 1-18 16,2-1-6-16,0-1 2 0,2 1-8 15,-2 3 14-15,3 2-5 16,-3 3 0-16,-2 1-10 16,-3 1 0-16,-3 3-11 15,-4 0-6-15,-3 3 17 16,-2 2 0-16,-3 1 0 15,-2 0-8-15,-3 3 7 16,-2 7-19-16,-2 1 8 16,-2 0 12-16,-2 0 0 15,-10 2 0-15,-13-4 16 16,6-1-16-16,9-1-2 16,10-2-27-16,10 0 23 15,-7 1 6-15,-10 0 13 16,0 4-13-16,-3-4 0 15,4 3-13-15,-5 0 13 0,2 1 0 16,-12 2-2-16,-9 2-5 16,-16 2 6-16,-5 2 1 15,9-2-1-15,5 1 1 16,13 2-15-16,4 1 15 16,3-2 0-16,1 2-1 15,1 0-9-15,10-6 10 16,13-1 15-16,10-5-2 15,1-1-13-15,-9 0 20 16,-6 0-13-16,-8 3 10 16,2 0-17-16,2 0 0 15,0 2-1-15,-1-3-5 16,0 2 6-16,3-2 0 0,2 0 10 16,2-3-23-16,4-2 14 15,-1 1-1-15,6-3 11 16,4-2-10-16,-1 0-1 15,4 0-1-15,-1 0-3 16,1-7-8-16,2 0 9 16,1-1-4-16,0 0-3 15,2-1-31-15,4 2 34 16,5 3-9-16,1 2-4 16,3 1 18-16,2 1-7 15,2 0-14-15,-2 0-4 16,-3-2-37-16,-2-5 49 0,-3-1 14 15,-3-2 1-15,-4-2 0 16,-2-1-32-16,-7-1-37 16,-3 0 15-16,-5 2 22 15,-4-1 31-15,-2-1 0 16,-2 2-10-16,5-4-4 16,3 2 24-16,5 0-9 15,6 0 4-15,9 0 5 16,7-1-4-16,13-1-5 15,6 0-11-15,8 1-8 16,3-1-11-16,4 2 11 16,15 2 18-16,5 2-8 15,3 3 2-15,4 0 5 0,2 2-2 16,0-1-3 0,3 0 7-16,0-2-7 0,1 1-1 15,0-1 8-15,2 0 0 16,0 0 1-16,0 1-1 15,1-1 3-15,-1-1-2 16,-2 2-1-16,-1-1 0 16,-1 4 0-16,-5-2 0 15,-4 2 0-15,4 1 1 16,-5 0 0-16,3 1-1 16,2 1 0-16,0 0 0 15,7 1-18-15,3-2-8 16,4 2 9-16,3-3 17 15,4 3-7-15,3-4-1 16,4 3 7-16,2-1 1 0,2 1-3 16,4 1-5-16,1-2 8 15,5 1 0-15,7-2 0 16,19 0 1-16,13-1-1 16,-7 0 0-16,-23 2 0 15,-20 0-5-15,-15 0 5 16,6-1 0-16,14-1 6 15,4-1-5-15,4-2-2 16,-2-1 0-16,0-1 1 16,-1-3 0-16,1 2 19 15,-2-2-4-15,3 2 15 16,-1 1-27-16,2-1 3 0,1 1 4 16,0-2-9-16,-1 3 19 15,-2 2-18-15,-3 0-1 16,-3 1 8-16,-3 4-9 15,-2-1 0-15,2 2 1 16,-1 0-1-16,1 0 13 16,0 0-12-16,-1 0 1 15,3 0 7-15,0 0-2 16,2 0-8-16,2 0 1 16,-2 0-3-16,5 0 3 15,-1 0 3-15,1 0-2 16,-1 0 8-16,-4 0-6 15,-1 0-3-15,-3 2 0 16,-2 1 0-16,-3 1 13 0,3 2-12 16,-1-1 16-16,1 3 0 15,2 2-16-15,-1-1 5 16,1-1-6-16,0-3 6 16,-2-1-4-16,0-3-2 15,2-1 0-15,-1 0 9 16,1 0-8-16,1 0-1 15,1 0 0-15,-3 0 0 16,-4 0 6-16,-1 4-6 16,-2 4 8-16,-3 1 4 15,0 2-11-15,-4 1-1 16,-3 2 0-16,-8 2 0 0,-4 2 5 16,-5 3-5-1,-3-1 7-15,-5 3 2 0,-4 0-2 16,-2 2-7-16,-4-1 2 15,-4 2-1-15,-3 3 37 16,-3-1-24-16,0 2 5 16,0-1 7-16,0-3-25 15,-1 1 14-15,-7-4-10 16,-2-1-4-16,1-2 27 16,-2-3-7-16,1 0 3 15,-2-1-1-15,1-3-23 16,-2-3 9-16,1-3-8 15,-4-3 6-15,1-1 30 16,-6-3-18-16,-3 0 5 16,-4 0-1-16,1 0-22 0,-9-6 0 15,-1-4-1-15,-2 0 0 16,-4 2 13-16,1-1-12 16,-1 2 17-16,-5-1-1 15,-1 1-10-15,-2 0-4 16,-1 2-3-16,0-2 1 15,2 4 0-15,0-2 1 16,-2 2-1-16,2-1 2 16,-3 2 7-16,-4-3-10 15,3 2 0-15,-4 2 0 16,-1-1-3-16,-1 2 3 16,1 0 0-16,0 0-1 15,-1 8-10-15,2 4 0 16,0 1-19-16,0 3 30 0,-2-1 0 15,-1 0-7-15,0 1 7 16,-5-3-2-16,5-4-9 16,1 0 11-16,-1-3 0 15,4-2-19-15,1-3 19 16,-1 1-19-16,2-2-2 16,1 0 21-16,2 0-12 15,-2 0 2-15,1-2 1 16,0 2-19-16,-2 0 27 15,-3 0-46-15,4 0 9 16,-2 0-8-16,-1 2 15 0,-1 0 31 16,1-2 0-1,-3 0-10-15,1 0 1 0,-4 0-2 16,5 0 11-16,0 0-1 16,1 0-35-16,-1 0 35 15,1 0-5-15,-1 3-43 16,-3 3 49-16,4-2-24 15,-4 3 24-15,2-4-7 16,-1 0 6-16,-1 0 1 16,1 0 8-16,2-1 3 15,1 1-6-15,0 0 1 16,1 1-3-16,-4-2-3 16,0 1-57-16,-5-1 14 15,-5 0-57-15,3-2 94 16,-2 0-10-16,-1 0 16 0,-3 0-17 15,4 0 8 1,-3 0 9-16,0 0 1 0,-2 0 0 16,0 0-2-16,4 0-9 15,1 0 4-15,3-4 12 16,4 1 15-16,2 0-20 16,0 0 10-16,4 0 14 15,1 0-25-15,1 3 92 16,9-2-77-16,2 2 15 15,7-2-23-15,5 2-5 16,1 0 6-16,9-1 6 16,5-2-2-16,1 0 17 0,7 0-28 15,2 0-1-15,3-2 0 16,0-1-12-16,2 2 12 16,-2-2-13-16,-1-1 11 15,-1 2 2 1,-1-1-12-16,0-1 11 0,0 1-5 15,-4 0-14-15,1-1 14 16,-5 0-15-16,1-3 19 16,1 3 1-16,-3-4 1 15,0 2 0-15,5-1-6 16,2-1 8-16,2 3-3 16,3-1 1-16,3 1 0 15,0 1 0-15,2-2-13 0,11 1 12 16,5-1-40-1,4 0-19-15,1-2 48 0,12 2-5 16,6-1 17-16,9-2-13 16,24-7 14-16,23-5-1 15,19-6 0-15,2 1 7 16,-12 2-17-16,-21 6 7 16,-27 6-101-16,-9 1 17 15,-4-1 6-15,7-2 48 16,12-1 10-16,5-2 9 15,1 6 12-15,-6 4-2 16,2 3 4-16,-4 4 12 16,1 0-11-16,0 3 6 15,1-2 3-15,0 0 0 16,0 2 13-16,0 0-14 0,-1 0 4 16,-2 0-5-1,0 0 1-15,2 4-8 0,-1 6-1 16,4 0 0-16,0-1 1 15,1 2-1-15,6-2 1 16,-3-1 4-16,0-2-5 16,0-1 0-16,3 0 0 15,-1-1 1-15,1 1-3 16,-1 1 9-16,-1 1-7 16,-2 0 8-16,-4 0-6 15,1 2-4-15,1-3 2 16,0 2 0-16,3-2 0 15,-1 1 0-15,0-3 7 0,-1 0-1 16,-1-2-6-16,-4 3 0 16,-3-2 0-16,-2-1-10 15,-5 1 10-15,-2 0 0 16,-2 1 2-16,-2 0-2 16,-6-1-2-16,-3 2 1 15,-7-3-22-15,-6 1-42 16,-8-1 52-16,1-2 0 15,-9 0-17-15,-5 0-95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2:34:15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4621 11521 87 0,'0'0'542'0,"0"0"-336"0,0 0-89 15,0 0 3-15,0 0-23 16,0 0-29-16,-3 5-14 15,3-5-53-15,0 0 14 16,0 0-15-16,0 0 7 16,0 0-4-16,0 0-3 15,6 0 0-15,7 0 0 16,2 0-3-16,7 0 3 16,8-3 0-16,3 1 1 15,3 0 4-15,4 0-5 16,0-4 1-16,-1 4 6 15,-3 0-6-15,4 1-2 0,-4 1 0 16,0 0-7 0,-2 0 2-16,-1 0 6 0,3 3 0 15,-1 2-10-15,1 4-6 16,0-1 14-16,3 1-11 16,-2-1 2-16,5-2 2 15,0-3 5-15,2-3-22 16,1 0 17-16,1 0-24 15,-1 0 21-15,1 0-59 16,-1-6 52-16,1 1 9 16,-1-1 10-16,1 3 0 15,-4 0-7-15,4 2 4 16,-7 1-3-16,3 0-7 0,-5 0-7 16,-1 0 20-1,0 0 7-15,-2 0-7 0,2 0 0 16,0 0 5-16,5 3-5 15,0 1 0-15,2 2 1 16,3-1-1-16,-1-1 0 16,3 1 0-16,1-3 8 15,-1 0-6-15,1-2-3 16,-1 0 1-16,2 0 0 16,4 0 0-16,-1 0 0 15,0 0 0-15,5 0 10 16,0-2-10-16,2 0 0 15,-2 2-3-15,3-3 3 16,-1 0 0-16,1-1 0 0,2 0 0 16,-1-2-1-16,1 0 1 15,1-2 0-15,0 3-1 16,2-2 1-16,-4 0 1 16,-2 0-1-16,-2-1 0 15,-2-1 0-15,-1 2 0 16,0-1 0-16,0 3 0 15,0-2 0-15,-1 4 10 16,0 0-9-16,-1 0-1 16,1 1 2-16,-5-1-2 15,2-3 0-15,-2 3-1 16,-4-5 0-16,4 0 1 16,-1-2 0-16,1 0 1 0,0-1 3 15,-2 1-3 1,0 1-1-16,-2 0 0 0,-2 1 0 15,-4-1-1-15,1 0 1 16,-4 1 0-16,-1-1 6 16,0 2-6-16,-2 0-1 15,1 0 0-15,2 2-2 16,-1-1 3-16,2 0 0 16,1-2 2-16,1 2 2 15,0-2-2-15,3 1-2 16,0-2 0-16,0 0 0 15,2 2 5-15,1 2-5 16,1 2 0-16,1 3 0 16,3 0 1-16,1 0-1 15,1 4 0-15,2 0 0 0,2 2 3 16,1-6-2-16,0 0-1 16,-1 0 0-16,-2 0 10 15,-3 0-11-15,-5 3 1 16,-7 5 0-16,-5 4 3 15,-4 2-2-15,-5 5-1 16,-5-1 0-16,-4 1 9 16,-4 3 8-16,-3 2 15 15,-3 1-10-15,-5 1 37 16,-1 5-18-16,0-1 1 16,0 4-15-16,0-2-26 15,-4-3 35-15,-5-3-10 0,0 1 3 16,0-7 13-16,-4-1-41 15,5-4 9-15,-1-1-10 16,0 0 8-16,1-3 0 16,0 0-7-16,2-1 0 15,0-1 6-15,-3-2-6 16,3 3-2-16,-1-4 1 16,-1 0 0-16,-2 2-1 15,2-2 1-15,1 4 0 16,-1-2 0-16,-2 1 0 15,1 0-1-15,3 1-1 16,0 0-2-16,-1 0 3 16,1-1 1-16,0-1 0 0,0 1 5 15,-3 1-4-15,0-1-1 16,-2 2 0-16,-5-1-1 16,-1 1 1-16,-5 2 1 15,-2-4-1-15,-2-1 4 16,-4 1-2-16,-5-2-2 15,0-1 4-15,-4-4 2 16,-6-2 0-16,-1 0-6 16,-6-1 16-16,-2-6-10 15,-4-1-5-15,-2-1-1 16,-2 0 0-16,-3 2 0 16,0-4 0-16,-1 2 2 15,0 1 30-15,-2 0 14 0,4-2-31 16,0 2 2-1,1-1-17-15,-1-1 1 0,-2 2 1 16,5-1-1-16,-3-1 0 16,1 3 8-16,0-2-7 15,2 3-4-15,-4-1 1 16,2 0-17-16,-1 1 17 16,-2 0 2-16,2 1-1 15,0-1 6-15,0 0-5 16,0 1-1-16,-1-1 0 15,2 0 6-15,0 1-4 16,2 0-2-16,-2 1 0 16,-4-3 8-16,1 2-7 15,-4-1-1-15,0 0 0 16,0 3-9-16,3 1 3 0,-2 2 6 16,4 0 0-16,-1 0 9 15,0 0-9-15,1 0 0 16,-1 0-8-16,3 0 2 15,1 2 6-15,0 1 6 16,1 2-6-16,2-3 0 16,-4-2-1-16,2 0 1 15,-6 0-1-15,1 0-15 16,-2-7 16-16,0-4 0 16,3-3-9-16,-2 2 9 15,6-2-25-15,1-3 8 16,-1 2 4-16,3 0-24 0,-2-2 27 15,-1 3-7-15,0-1 1 16,-2 2-9-16,-1 2 11 16,3-1 0-16,0-1 14 15,1 2-5-15,5 2 5 16,2-1 0-16,1 4 0 16,2 2 13-16,3 4-13 15,3-3 0-15,5 3-15 16,0 0-14-16,6 0 28 15,0 0-23-15,3 7-11 16,5-1 35-16,3-2 12 16,3 2-11-16,2-3 9 15,5 0-10-15,0 0-12 0,2 4-75 16,-2 0 25-16,3 1 26 16,1 2 10-16,-2 1-29 15,4 4-80-15,3 2 7 16,0 4 38-16,3 3-15 15,0 2 70-15,0 4-105 16,0-2 65-16,8 0 35 16,-4-1 15-16,0-5 25 15,-2-6 71-15,-1-1 11 16,2-6-12-16,3-1-29 16,2-3-35-16,2-1 1 15,7 1-5-15,2-2-1 16,8 0 10-16,-3-2-11 15,6 0 1-15,1 1 2 16,-1-1 6-16,4-1-9 0,-3 1 0 16,2-1 1-16,-2 0 26 15,4 0-16-15,-1 0-1 16,2 0 3-16,3 0-11 16,2 0 5-16,-2 0 2 15,0 0-9-15,3 0 13 16,-3 0-13-16,1 0 0 15,0 2-10-15,2-1 20 16,-2-1-10-16,3 0 0 16,-2 0 0-16,-1 0-7 15,3 0 4-15,-2 0 3 16,0 0-16-16,4 0 14 0,-3 0 2 16,4 0 0-16,3 2 0 15,4-1 3-15,2 1-3 16,1-2 0-16,4 0-1 15,3 0 1-15,-1 0 0 16,1 0 0-16,-2 0 1 16,-1 0 4-16,-2 0-5 15,0 0 0-15,2 0 0 16,-2 0-2-16,0 0 2 16,0 0 2-16,0 0-2 15,-1-2 15-15,3 1-15 16,5-1-1-16,1 1 0 15,1 1-6-15,3 0 6 0,2 0 1 16,-2 0 0-16,2 0 6 16,-3 0 4-16,-3 4 0 15,0 0 2-15,-2 2-12 16,0-2 26-16,2 1-13 16,2 0 12-16,1 0-11 15,1-2-14-15,-1 1 6 16,4 3-6-16,-3-2 0 15,0 2 8-15,3-2-8 16,0 1 1-16,2 0 9 16,1-3-9-16,0-1-1 15,-1-2 0-15,-5 0 0 16,-2 0 6-16,-4 0-6 16,-4 0 9-16,1 0 17 15,-1-4-26-15,-1 0 12 0,1-2-12 16,-2 0 1-16,0 2 15 15,-2 1-16-15,-1 1 1 16,-1-3 4-16,-2 3 1 16,-1-3-5-16,1 0-1 15,0-2 0-15,-3-1 7 16,2-2-7-16,-4 0 1 16,0-1 3-16,-3 0-3 15,-2 3-1-15,-1 1 0 16,2 2 0-16,-4 3 4 15,1 1-4-15,-3-1 17 16,0 2 24-16,-2-2-33 16,-4-1 11-16,-3 1-19 0,-1-1 0 15,-3-1 8-15,-1 1-7 16,-1-2 6-16,-1 5-7 16,-3-2 0-16,-3 2-1 15,-5 0 1-15,-4 0 0 16,0 0-2-16,-5 0 2 15,-1-1 0-15,0 1 17 16,0-3-16-16,0-1-2 16,0-3 0-16,0-2-40 15,0-2 22-15,0-2 6 16,0-3 2-16,0 0-20 16,-4-2 10-16,1-3 21 15,-3 0-10-15,-1 3 10 0,-4 1 5 16,-1 3-4-16,-1 4 34 15,-5 2 31-15,-3 4-12 16,-3 1-10-16,-1 3-29 16,-5 0-2-16,-1 0 13 15,-4 0 9-15,-2 3 23 16,3 4-12-16,1-2-24 16,0 0 18-16,2-5-15 15,1 0-3-15,0 0 4 16,-1 0-19-16,0-8 8 15,-4-4-11-15,-2 0-2 16,-3 1 3-16,-1 0-5 16,-2 1 0-16,0 3-1 15,-2 0 2-15,-1 1 4 0,1 1-5 16,-1-1 1-16,1 0 4 16,2 0-5-16,0 1 0 15,2-1 4-15,0-2-4 16,0 1 0-16,4 2-1 15,-3-2 2-15,6 3 0 16,-4 0-1-16,4 0 0 16,-1 1 1-16,1 0-1 15,3 2 0-15,-1 0 0 16,-3 1 0-16,5 0 3 16,-3 0-3-16,2 0 0 15,-2 0 2-15,2 0-2 16,-2 0 0-16,-3 0 0 0,0 5-2 15,-4 0 2-15,1 1 0 16,0 0 1-16,0-1 3 16,-2 1-4-16,4 0 0 15,-2-4-1-15,-3 1 1 16,3 0 1-16,0-2 0 16,2-1 5-16,-3 0-6 15,1 0 0-15,0 0 0 16,-1 0 0-16,1 0-3 15,0 0 3-15,-2 0 0 16,2-1 0-16,-1-5 3 16,-2 2-2-16,0 0-1 0,2-2 0 15,-2-1 0-15,0-1-1 16,2-2 1-16,-3 0 0 16,-2 0 2-16,-4 0-2 15,-2 2 0-15,-3 1 0 16,-4 0-3-16,-3 0 2 15,0 1 2-15,-2-1-1 16,2 0 7-16,-2 0-6 16,0 2-1-16,0-1 0 15,-1 2-5-15,0 1 4 16,-2-1 1-16,2 4 0 16,-2 0 3-16,6 0-1 15,1-3-2-15,-1 3 0 0,3-2 0 16,1-1 1-16,-1-1-1 15,5-1 1-15,-2-1 11 16,5 0-12-16,1-4 0 16,5 2 0-16,-2-3 0 15,4 1 3-15,-1 0-2 16,0-2 7-16,0 1 4 16,3 3-6-16,0-1-6 15,1 1 0-15,4-1 0 16,-1 1 3-16,1 0-3 15,1 1 0-15,0 0 4 16,0 1-3-16,2 2-1 16,4 3 0-16,2 1 0 15,1 0 4-15,2 0-4 16,4 0 0-16,0 2 4 0,3 2-3 16,0 1-1-16,3-2 0 15,-1 1 0-15,4-1-1 16,0-1 1-16,-3 1 0 15,3-2 0-15,-3 2-3 16,0 0 3-16,0 0-1 16,0 0-16-16,2-1 15 15,-1 1-6-15,1 1 8 16,-2 3 0-16,3-3-8 16,-3 4-10-16,2 0-17 15,-4-1 18-15,1 2 16 16,-2-2-14-16,0 3 15 15,0-2-1-15,-3 2-12 0,0 0-6 16,-1 1-8-16,-2-2-7 16,3 1-18-16,0-3 51 15,-1 3-1-15,7-3-5 16,-3 0-52-16,-3 0 40 16,3-1-3-16,-1 1-7 15,-2-2 22-15,3-1-15 16,-1 0 22-16,2 0-6 15,2 2 5-15,2 2-16 16,-1 4-330-16,-2 2 262 16,2 2 2-16,1-2 69 15,0-3-11-15,-1 0 8 16,5-2 16-16,1 2 1 16,0-5 0-16,3 2 13 0,2 0-13 15,0-4 10-15,0 3-9 16,2-3 4-16,5 0-5 15,5-2-2-15,3-2-7 16,0 0 9-16,6 0 0 16,5 0 2-16,6 0 4 15,5 0 11-15,8 0 18 16,6 0 2-16,4 0-15 16,4 0-15-16,1 0 12 15,6 0-18-15,-2 0 12 16,5 0-1-16,-1 0-11 0,2 0 15 15,-4 0-9 1,-3 4-6-16,-5 0 1 0,-8 0-1 16,-3 0-1-16,-6 2 0 15,-3-2 0-15,-4 2 0 16,2-2 14-16,0 1-5 16,4-1 10-16,-1-1-19 15,3-2 0-15,2-1 0 16,-2 0 2-16,4 0 5 15,-1 0 0-15,1 0 22 16,-4-3 23-16,4 1-30 16,-1-4 11-16,-2 4 5 15,5-2-21-15,-1 1 15 16,0-1-2-16,5 1 2 16,2 0 13-16,0 2-39 0,2 1 5 15,2 0-6 1,2 0 2-16,0 0 3 0,1 4-10 15,-3 3 1-15,5 0 5 16,-2-2-6-16,0 0 0 16,2-1 0-16,-2 1 0 15,0-2 0-15,-1 0 0 16,-2 1 0-16,0 1 7 16,0 2-1-16,2 0-12 15,2 1 6-15,1 1 0 16,6-2 7-16,2-2-7 15,-1 1 1-15,2-1 6 0,2-1-7 16,0 1-1-16,0-2 1 16,4 2-7-1,-1-1 6-15,1-1 1 0,2-1 0 16,-5-2 6-16,-2 0-4 16,-1 0-2-16,-5 0 0 15,1 0 0-15,-4 0 6 16,1 0-6-16,-4 0 0 15,-3-2 0-15,-3-4 1 16,-1 0-2-16,-5-4 1 16,-1 0 0-16,-6 1-1 15,-5-1 2-15,2 0-1 16,-4 2 5-16,1-2-4 0,-1-1-2 16,-1 3 1-1,2-1 0-15,0 3-1 0,-1 0 2 16,-1-1-1-16,-1 3 1 15,0-1 8-15,0 3-18 16,-2-1 9-16,1 2 0 16,-4-1 0-16,0 2 0 15,-4 0 2-15,-4 0 1 16,-1 0-2-16,-4 3-2 16,3 2 1-16,-2 2 0 15,1-2 0-15,-1-1 0 16,1-1 0-16,-1 0 0 15,-1-2 9-15,0-1-18 16,-5 2 9-16,1 1 0 16,-3 1 0-16,-3 1 0 15,-2 3 1-15,-3 0 2 0,3 3-2 16,-3 3-1-16,0 2 0 16,3-1 0-16,-1 2 0 15,-2-1 1-15,1-1 10 16,1 2-11-16,1-1-2 15,1-1 1-15,-1 1 1 16,1 2 0-16,1-1-1 16,-1 0 2-16,4 0-1 15,-1 0 6-15,1 0-6 16,1-1 0-16,-2-1-1 16,3-1-4-16,-2 0 5 15,-2-3 0-15,2 1 1 0,-3-1 0 16,1-1 5-1,-1-3-12-15,-2-3 5 0,1-3-30 16,-1-1-38-16,0 0 31 16,3-14 38-16,-3-5-9 15,3-5 3-15,-1-5 5 16,-2 0-21-16,-2-5-27 16,-1-4 35-16,0-2 2 15,0-5 12-15,0 1 11 16,-6 2 17-16,-3 3 32 15,2 4-15-15,1 8-7 16,0 5 4-16,1 8-31 16,-1 3 18-16,2 5 22 15,-2 3-18-15,0-1 5 0,3 3-23 16,1 1 1-16,-1 0 10 16,2 0-25-16,-1 0-1 15,1 0 0-15,1 0 0 16,0 0 0-16,0 0 0 15,0 0 1-15,0 0-1 16,0 1 0-16,0 3 0 16,0 5-1-16,1 4 1 15,7 2 0-15,1 4 0 16,0 3 1-16,-2 1 4 16,-1 4-4-16,0 0-2 15,-3 3-1-15,3 4 2 16,-3 4 0-16,0-1 0 0,0 3 0 15,-3-2 9 1,2-3-8-16,-2-6-1 0,0-7 0 16,0-5 0-16,0-6 6 15,0-4-4-15,0-1 15 16,0-5 12-16,0 0-21 16,-2 2 18-16,-1-1-13 15,0 0-13-15,-4 0 22 16,1-1-16-16,-2 1 11 15,-1-2 12-15,-2 0-28 16,-2 0 14-16,-1 0-15 16,-1 0-2-16,-3 0-6 15,0 0 8-15,-3 2 0 0,0 3-1 16,2 0 2 0,-2 1-2-16,0 0-4 0,3-1 5 15,0 0-4-15,0-1 5 16,2-1-1-16,-2 0 6 15,0-2-5-15,0 2-2 16,0 0-20-16,-4 1-11 16,-2-1 22-16,-3 5-18 15,-4-1 8-15,1 2 11 16,-7-1-15-16,-2 2 23 16,-3-2-8-16,0 0-3 15,0-2 11-15,-2 0 1 16,5-1 0-16,-1-5 10 15,3 0-10-15,1 0-6 16,1 0 0-16,4 0-6 0,0-8 11 16,1-1-14-16,-1 0 15 15,-1 1-1-15,2-1-4 16,-1 1 5-16,-2 1 0 16,2 2 2-16,-5 0-4 15,3 2 2-15,-5-1 0 16,2 4 6-16,-3-2-5 15,-1 2-1-15,3-1 0 16,-4-2 1-16,1 0 0 16,-2-1-1-16,0-3 1 15,1 4 12-15,-3-3-13 16,1 1 1-16,-2 0-1 0,-1 1 1 16,0-2 12-16,4 1-12 15,-4-1 0-15,4 3 5 16,1-4 1-16,-1 2-7 15,1-1 0-15,-2 0 1 16,1 1 7-16,-2 4-8 16,-3-2 0-16,0 1 28 15,-3 1-28-15,0 1 11 16,-2 0-11-16,-1 0 1 16,-2 0-1-16,3 0 0 15,-2 6 0-15,2-1 14 16,-3 1-14-16,1-1 7 15,-1 1-4-15,-2-2 10 0,3 0 13 16,-1-2-25 0,2-1 0-16,-1-1 8 0,6 2-8 15,-1-2-1-15,0 0 1 16,1 0 0-16,2 0 4 16,-1 1-5-16,-2-1 0 15,1 1 1-15,1 1 0 16,-2-2-1-16,2 1 0 15,3-1 0-15,2 2 1 16,0-2-1-16,2 0 0 16,4 0 0-16,-1 0-1 15,1 1 1-15,0 3 0 16,-1-4 0-16,3 3 0 0,-2-3 1 16,-3 0-1-1,-1 1 0-15,1-1 1 0,2 0-1 16,2 0 0-16,1 0 1 15,-3 0 10-15,6 0-11 16,-1 0-6-16,1 0 6 16,0 0 0-16,1 0 0 15,0 0 1-15,2 0 0 16,-1-1 13-16,2-5-13 16,0 2-1-16,-1 1 0 15,4-1 0-15,-3 1 0 16,1 1 0-16,-3-1 0 15,1 0 4-15,1 0-4 16,0 0 0-16,2 2 0 0,-2 0-1 16,0-1 1-16,3 1 0 15,-4-2 0-15,4 1 4 16,-3 1-3-16,5 0-2 16,-2 1 1-16,2 0-4 15,2 0 3-15,1 0 1 16,-2 0 0-16,6 0 3 15,-3 0-3-15,0 0 0 16,5 0 0-16,-2 0 0 16,-3 0 4-16,4 0-3 15,-5 0-1-15,0 0 4 16,-2 0-3-16,-3 0-2 16,0 0-1-16,2 0-2 0,1 0 4 15,-3-3 1-15,3 3-1 16,-4 0 5-16,4-1-4 15,-3-1-1-15,0 1 0 16,2-1-3-16,2-1 3 16,1 2 0-16,1-3 0 15,-1 1 2-15,-2-1-1 16,4-1-1-16,-2-1 0 16,5 1-4-16,-2 1 4 15,4-1 0-15,-1 0 1 16,5 1 5-16,1 1-6 15,-2 1 0-15,5-1-2 16,-1-1-3-16,2 1-1 0,0 1 6 16,0-2 0-1,0 0 0-15,0-1-17 0,1 1 15 16,-2-2-9-16,1 1-8 16,0-2 18-16,2-1 1 15,-2 0 0-15,1-2-6 16,1-3-14-16,-1-3-2 15,-1-1 7-15,0-3-18 16,0-3 21-16,-4 1-15 16,4-5-39-16,-3 6 17 15,3-1 0-15,0 3 41 16,0 1 0-16,1 1 2 16,1-1 5-16,1 1 1 15,0 1 0-15,0-1 0 16,0 3-30-16,-2-1 13 0,2 4 7 15,0 0 3 1,-1 5 6-16,1 1 1 0,0 0 0 16,0 4 1-16,0 1 0 15,0 0-1-15,0 0 0 16,0 0-11-16,0 0 11 16,0 0-20-16,0 0 8 15,0 0 2-15,0 0 10 16,0 0 0-16,3 1-1 15,1 1-2-15,4-1 3 16,1-1 0-16,6 2 0 16,-2-2 7-16,5 0-6 0,1 0-1 15,1 0 0-15,8 0 1 16,-1-5 3-16,6-4-3 16,3-4 0-16,4-2 16 15,-1 1-17-15,1-1 0 16,3 1 0-16,-4 0 2 15,3 2 0-15,-1 0-1 16,-3 1-1-16,-5 4 1 16,-2 0 1-16,-4 5-2 15,-2 2 0-15,-1 0 0 16,0 0 3-16,1 0-3 16,4 10 0-16,-1-1 1 15,6 5 8-15,-1 0-6 16,0 0-3-16,4 2 0 0,2-3-1 15,-3 0 1-15,-2-1 0 16,2-2 0-16,-2-2 4 16,2-1-4-16,-2 0 0 15,-1 1 0-15,1-2 0 16,-2 2 0-16,-4-5 0 16,2 1 0-16,-5-1 0 15,-5-1 0-15,-4-1 0 16,-2 0 0-16,-6-1 4 15,-5 0-3-15,-1 0-1 16,-2 0 28-16,0 0 78 16,-2 3 10-16,-12 0-78 15,-6-1-24-15,-7 2 1 16,-4-1-14-16,-8 4-1 0,-6-1 0 16,-7-2 0-16,-7 6 6 15,-18-1 0-15,-15 5-6 16,7 0 6-16,6 1-6 15,18-5-1-15,13 3 0 16,-4-1 1-16,-2 2 34 16,8-1-20-16,7-4 1 15,8 1-11-15,14-3-1 16,4-2-3-16,9-2 0 16,2-3-26-16,2 1 0 15,2-1-15-15,14 0 34 16,2 0-2-16,10 0 9 0,4 0 0 15,6-3-1-15,4-3-2 16,10-1 1-16,5 0 2 16,4 0 0-16,3 0 6 15,3 2-6-15,-1 0 0 16,-5 2 0-16,-3 2 0 16,-9 0-7-16,-8-1 1 15,-13 1 6-15,-7 1-6 16,-9 0 0-16,-6 0 5 15,-6 0-5-15,0 0 3 16,0 0 3-16,-5 4 17 16,-14 4-5-16,-7 1 12 15,-12-1-23-15,-4 1 17 16,-13 2 2-16,-18 1-10 16,1-1 14-16,-4 2-22 0,2 2-1 15,11-2-1-15,-1 1-3 16,7 0 3-16,15-2 6 15,11-4 0-15,12-2 5 16,11-3-11-16,8-2-7 16,0-1-43-16,6 0 6 15,15 0 36-15,13 0 6 16,11 3-1-16,22 1 3 16,24 5 0-16,18 6 0 15,-6-1 7-15,-24-5-6 16,-22-2-2-16,-16-7 1 15,4 0 0-15,3 0 2 16,1-4-2-16,-9-5 0 0,-10-2-2 16,-10 3 3-16,-9 1-1 15,-6 3 0-15,-5-1 0 16,0 3 57-16,-18-4 1 16,-10 2-38-16,-11-1-3 15,-7 3-16-15,-7 2 5 16,-3 0-6-16,-1 0-3 15,7 2 2-15,5 9-63 16,-3 14-41-16,14-3-440 16,4 3-286-16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2:38:50.0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4428 11550 568 0,'0'0'160'16,"0"0"-43"-16,0 0-20 15,0 0 32-15,0 0-1 16,0 0-12-16,0 0-21 0,0 0-69 16,0 0 6-16,0 0-24 15,0 0-8-15,0 1 19 16,0 10-19-16,3 7 0 15,0 12 0-15,3 8 12 16,0 7-12-16,3 6 0 16,0-1 1-16,6 3 4 15,-2-2-5-15,1 1 0 16,4 1 0-16,-2-2 4 16,-3-4-4-16,-2-1 0 15,2-6 1-15,-4-1 8 16,-3-4-8-16,3 0-1 15,-3-5 0-15,-3-1 0 16,5-1 0-16,-4-3 0 16,1-5 1-16,-1-7 2 0,0-3-3 15,-1-3 0 1,2-3-1-16,-2-1 0 0,6 2-1 16,4 0 2-16,1-2 0 15,5 3 3-15,2-1-2 16,0-2-1-16,4 0 0 15,2 2 0-15,1-4 7 16,1 3-7-16,2 0 1 16,3-1 14-16,4 1-15 15,5 1 0-15,2-1 13 16,4 0 5-16,3 0 23 16,5 0-18-16,1 1-6 0,0 0 24 15,-1-2-32-15,-1-2 14 16,-2 1-23-1,0-2 9-15,0 0 1 0,-4 0-10 16,1 0 11-16,-2 0-6 16,2-2-3-16,-3 1-2 15,1 1 0-15,0 0 3 16,-1 0-5-16,1 1 2 16,-4 7 0-16,4-3 5 15,-4 1-4-15,4 0-1 16,-3-1 0-16,2 1 2 15,1 0-2-15,-1-1 1 16,1 2 0-16,-1-2 4 0,-3 3-3 16,-2-3-2-1,0 2 0-15,-4-3 0 0,0 2-2 16,-2 0 3-16,-3-1-1 16,-1 0 4-16,-2 1 7 15,-1 0-11-15,0-1 0 16,1 1-9-16,2-2 8 15,3 1 2-15,3-1-1 16,4-2 25-16,2-2-25 16,1 0 0-16,-1 0 0 15,4 0 1-15,-6 0 5 16,0 0-5-16,-2 0-1 16,-2-2 6-16,-1-2 6 15,0 3-21-15,-4-3 9 16,0 1-3-16,-1 0 3 0,0 0 0 15,0 0 7 1,0 0-7-16,-1 3 4 0,-1-2-6 16,-1 0 2-16,0 1-3 15,-3 0 2-15,3-1 1 16,-3 1 0-16,3-2 13 16,0 1-12-16,1-1-1 15,0-1 0-15,2 2-1 16,1-1 0-16,2 0 2 15,-2 1-1-15,1 2 5 16,-1-3-5-16,-1 3 0 16,-2 0 0-16,-1 0 0 15,-2 0-5-15,-2 0 5 0,-3 0 0 16,-3 0-1-16,-4 0 2 16,-2 0-1-16,-4 0 0 15,-2 0-2-15,-5 0 0 16,0 0 3-16,-3 0-1 15,0 0 4-15,0 0 4 16,0 0-9-16,1 0 1 16,-1 0 0-16,0 0 1 15,0 0 0-15,0-2 0 16,0-3 10-16,0 0-5 16,3-7 10-16,2-2-16 15,0-2 1-15,1-5 10 0,-1-3-11 16,-2-3 1-16,0-1 5 15,-3-4 0 1,0 0-7-16,0-1 1 0,0 3 0 16,0-1 4-16,0 5-4 15,0 1 0-15,0 1-1 16,0 4 2-16,0 0-2 16,0 0 1-16,-3 1-3 15,0 1 2-15,0-1 1 16,3 2 0-16,0 0-1 15,0 0-2-15,0 3 1 16,0 2-14-16,0 2-9 16,0 3 24-16,0 2-4 15,0 4 5-15,0 1 0 16,0 0 1-16,0 0-2 0,0 0 1 16,0 0-10-1,0 0 1-15,0 0 9 0,0 0-15 16,0 10-37-16,0 0-131 15,0 4-429-15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3:02:5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6369,'0'0'0,"0"0"-24,0 0-1640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8T13:05:33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1560,'0'0'1111,"0"0"-587,0 0-280,0 0-42,0 0-109,3-19 922,-1 14-3524,0 4 269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12:35:53.1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3202 6461 506 0,'0'0'194'0,"0"0"-116"15,0 0-46-15,0 0-25 16,0 0-5-16,0 0 2 16,0 0 9-16,0 10 28 0,4 0-15 15,1 4-24-15,-2 3 14 16,3 3-15-16,0 6 0 15,0 3 12-15,1 2-4 16,-1 1 0-16,2 0-9 16,-2 2-3-16,4-3 3 15,-1-1 0-15,-1-7 4 16,-1-2-4-16,2-6 2 16,-3-2-2-16,0-6 6 15,0-2-6-15,4-3-14 16,-1 0-8-16,3-2 22 15,3 0 4-15,2 0-2 0,2 0-2 16,0-2 9 0,2-2-7-16,2 0-4 0,0-1 2 15,3 4-3-15,2-3 3 16,2 1 0-16,1 2 12 16,2-4 11-16,3 3-22 15,-2-3 34-15,1 3-22 16,-1-1 1-16,0 0 4 15,2 0-10-15,-3 2 7 16,1-1 1-16,0 0-5 16,1 1-10-16,-4-3 16 15,2 1-16-15,1 1 19 16,-2-1-20-16,-4-1 0 0,2 1 6 16,-2 0 4-1,0 1-10-15,-1 0 0 0,-3 2 1 16,3 0-4-16,-2 0 9 15,-2 0-6-15,-1 0 0 16,2 5-10-16,-2 1 9 16,-2-1 1-16,2 0 0 15,0-2 13-15,-1 0-13 16,3-1 0-16,1 0 0 16,1-2 8-16,-1 0-3 15,2 0-4-15,-3 0 0 16,1 0 4-16,-1 0 1 15,3 0-6-15,0-4 19 16,-1-1-19-16,0 0 33 16,1 1-27-16,1-1-5 0,-1 2 19 15,-2 2-18-15,2 1-2 16,0-2 0-16,1 2 1 16,-1-2 9-16,4 2-10 15,2-2 1-15,2 0 7 16,-1 0-8-16,0 2 0 15,-1 0-1-15,-3 0 1 16,-2 0 0-16,-1 0 1 16,0 0-1-16,0 0 13 15,-2 0-13-15,5-3 0 16,-6-3 0-16,6 2-2 16,-2 0 2-16,-1 0 3 15,4 2 4-15,1-1-7 0,2 3 1 16,6-2-2-16,0 2 1 15,1 0 0-15,2 0-6 16,-1 0 6-16,2 2 0 16,0 3 13-16,-1 0-13 15,3 0-7-15,-1 0 7 16,3-2-5-16,-2 0 5 16,0-1 0-16,0-1 2 15,-2-1 5-15,-2 0-6 16,-1 0-1-16,-2 0 0 15,1 0 0-15,-1 0-7 16,-3 0 8-16,-2 0-1 0,-3 0 11 16,-1 5-11-1,0 1 0-15,0 0-1 0,0 1-3 16,-2-1 4-16,2-1 0 16,1 2 1-16,-1 0 7 15,3-3-8-15,0 4 0 16,-2-3 0-16,3-2 1 15,1 1-7-15,2-1 7 16,0-1-1-16,-1 3 6 16,6-1-6-16,1 1 0 15,-1 2 0-15,4-1 0 16,-1-2-1-16,4 4 1 16,-1-2 0-16,4-1 5 15,3 1-5-15,2 1 0 16,1-2 0-16,-3 2 0 0,2-2 16 15,-2-2-3-15,-1-2 3 16,1-1 11-16,-3 0-25 16,2 0 6-16,-2 0-8 15,5 0 9-15,-4 0 3 16,0 0-5-16,2 0-6 16,-3 2 21-16,0 0-21 15,-1-1-1-15,1 2 0 16,-1 1-1-16,0 0 1 15,-1-1 0-15,2 0 1 16,-1-3 11-16,3 0-5 16,-2 0-8-16,2 0 1 15,-5 0 0-15,2-3 0 16,-5-3 1-16,3 1 1 16,-1 2 14-16,-3 2-16 0,2 0 0 15,-2 1 0-15,0 0 0 16,1-1 3-16,2-2-3 15,0-3 1-15,2-1 8 16,2-2 1-16,-2 1-20 16,0 0 7-16,-1-1 2 15,-2 2-1-15,-1 2 3 16,0-2-1-16,0 4 12 16,1-2-11-16,-1 1-2 15,0-1-4-15,0 0 5 0,-4 1 1 16,-3 1 0-1,-2-2-1-15,-4 2 7 0,-2 1 2 16,-2 2-16-16,1 0 7 16,-1 0-3-16,1 0 1 15,3 2 3-15,1 3-1 16,1 1 6-16,2 1-5 16,1-1-1-16,3 1 0 15,1-1 2-15,1-2 2 16,5 0-2-16,1-1-2 15,2-2 6-15,0-1-6 16,-2 0-1-16,0 0-8 16,0-1 9-16,0-5-1 15,-2 1 7-15,2-1-6 16,-3 2 0-16,2 1 4 0,-2 1-4 16,0 0 0-16,-2 0-3 15,-3 1 1-15,0-4 4 16,-2 2 5-16,2-1-6 15,-1 0 1-15,1 0-4 16,0 1-5-16,1 2 6 16,0 1 0-16,4 0 2 15,-1 0 7-15,0 0-7 16,-3 0 1-16,-1 0-4 16,-3 0-3-16,-3 0 5 15,1-2-12-15,-3 2 12 16,-3-3 0-16,0 3 0 15,-5 0-8-15,-6 0 6 0,-4 0-9 16,-4 0-2-16,-5 0 11 16,-3 0-2-16,-2 0 4 15,2 0 0-15,2 0 9 16,-1 0-18-16,3 0 9 16,-2 0-11-16,1 0 3 15,-1 0-3-15,-2 0 1 16,0 0 8-16,0 0-4 15,1 0 6-15,-1 0 0 16,1-4 0-16,1-4 1 16,1-2-1-16,-2-1 1 15,1-3 5-15,2-4 1 16,-2-1-9-16,-1-3 2 16,2-6 0-16,-1 0 3 15,2-1-3-15,-3-2 1 0,-1 2 8 16,0 0-3-16,-1 3-2 15,-2 1-3-15,0 2 9 16,0 1 15-16,0 1-8 16,0 0-9-16,0 2 2 15,0 2-9-15,-3 2 23 16,0 1-7-16,1 2-5 16,1 2 10-16,-2 2-20 15,0-1 8-15,2 1 2 16,1 2-12-16,0 4 0 15,0 0 0-15,0 2-3 16,0 0-7-16,0 0 10 0,0 0 0 16,0 0 7-16,0 0-6 15,0 0-2-15,0 0 1 16,0 0-28-16,0 0-63 16,0 7-233-16,0 1-419 0</inkml:trace>
  <inkml:trace contextRef="#ctx0" brushRef="#br0" timeOffset="13276.06">26700 6343 123 0,'0'0'213'0,"0"0"-73"16,0 0-10-16,0 0-20 15,0 0-18-15,0-7 14 16,0 5 8-16,0 1-29 15,0-2-10-15,-1 1-38 16,1 1 45-16,-3 1-15 16,3-1-15-16,0 1 0 15,0 0-51-15,0 0 9 16,0 0-10-16,0 0 6 16,0 0 6-16,0 0-11 15,0 0 5-15,0 0-6 0,0 0 4 16,0 10-5-1,0 4 1-15,0 3 0 0,0 7 0 16,0 1 0-16,7 4 0 16,-1 2 12-16,0 5-5 15,2-2-9-15,-1-1 2 16,-1-1-1-16,0-5 0 16,0-5 1-16,-1-3 0 15,-1-2 6-15,2-2-6 16,-2-3-1-16,1-3 1 15,0-1-8-15,-2-1 8 16,1 0 0-16,-1-1 1 16,3 0-1-16,-2-2 8 15,2 3-8-15,0-2 0 0,0-1-7 16,3 0 5-16,0-1 2 16,2 1 0-16,3-1 2 15,2-1-1-15,1-1-2 16,4 1 1-16,0 1 0 15,3 1-11-15,-2-1 11 16,2 0 0-16,-3 1-2 16,3-1 4-16,0 0-4 15,-1 1 1-15,2-2-2 16,5 2 2-16,2 0 2 16,7 0-1-16,4 0 14 15,3-1-13-15,1-1-1 16,2-2 0-16,-1 1 2 0,-1-1-2 15,1 0 0-15,-2 0 0 16,0 0 8-16,-2 0-2 16,-2 0-8-16,-1 0 2 15,0 0-6-15,-2 0 6 16,1 0 0-16,0-1 1 16,3 1 5-16,2 0-6 15,1 0-1-15,2 0-6 16,-2 1 4-16,-3 4 3 15,1 0 1-15,-3 1 1 16,0-3 3-16,-2 4-5 16,1-4-1-16,0 0 1 15,-1-2 0-15,1 0 1 0,-3-1-1 16,-1 0 0 0,0 0 19-16,0 0-18 0,1 0 6 15,-1 0-7-15,3 0 2 16,1 0 7-16,3 0-8 15,-1 0 0-15,0 0 4 16,-1 0-3-16,0 0-3 16,0 0 1-16,-3 2 0 15,-2-2 2-15,0 3-2 16,-1-1 0-16,2 0 3 16,2-1-1-16,2-1-3 15,0 2 1-15,1-1 0 0,0 0-3 16,0 1 13-1,-2-2-10-15,0 0 0 0,0 0 5 16,-1 0-6-16,0 0 1 16,1-2 0-16,-4-3-1 15,-2 1 1-15,-4 1 0 16,0 1 0-16,-2 1 4 16,-1 1-4-16,1 0 0 15,2-1 0-15,2 1 1 16,-1-2-1-16,3 2 0 15,-1-1 0-15,2 1 2 16,-1-2-3-16,-3 1 1 16,-1-1 0-16,-3 0 0 15,-2-1 0-15,0 3 0 16,-2-3 0-16,1-1 0 0,0-1 0 16,1 1 0-16,0-2 0 15,-2 2 2-15,1-1-2 16,-1 2 0-16,3-2 0 15,1 1-2-15,1 1-4 16,2-1 6-16,1 1 0 16,2 1 11-16,1-1-11 15,-1 1-1-15,0 1 0 16,1 0-2-16,1 0 3 16,3-3 0-16,1 1 0 15,4 1 41-15,3-2-30 16,3-2 18-16,4-1-29 15,1 1 16-15,4-3 6 16,4 0-16-16,15-1 8 16,15-4 12-16,17-1-17 0,6-3-6 15,-9 3-3-15,-7 2 7 16,-9 1 1-16,2 3-7 16,-2-1-1-16,-3 2 29 15,-10 1-28-15,-16 0 9 16,-10 4-1-16,-6 0-8 15,8-1 35-15,4-1-35 16,4 0 11-16,-10 0-5 16,-6 3 0-16,-9 0-14 15,-11-1-5-15,-6 1-45 16,-8 0-3-16,-7 2-13 16,-2 0 38-16,-2 0 3 15,0 0-52-15,-21 0-82 0,3 0-170 16,-3 0-290-16</inkml:trace>
  <inkml:trace contextRef="#ctx0" brushRef="#br0" timeOffset="15340.99">1443 7282 550 0,'0'0'86'0,"0"0"-51"16,0 0-28-16,0 0-1 15,0 0 65-15,0 0 49 16,0 0-54-16,0 13-1 15,0-2-23-15,0 5 17 16,2 2-44-16,-2 5 4 16,1 5-1-16,-1 5-3 15,0 4-4-15,2 3 0 16,-1 4-10-16,2 1 20 0,2 0-21 16,1 1 1-16,0-3-1 15,4-2-3-15,-2-2 3 16,-1-4 1-16,1-6 1 15,2-7 4-15,-1-4-6 16,4-4-8-16,-2-4 7 16,1-2-28-16,3-3 28 15,0 0 0-15,4-2 1 16,0 0 6-16,-2-1-6 16,7 0 0-16,-2 0 0 15,6 0 1-15,2 1 2 16,3 0-2-16,3 1 0 0,1-1 7 15,4 1-8 1,3 1 0-16,1-2 0 0,7-1-1 16,3 1 1-16,3-1 2 15,2-2-1-15,4 2 3 16,-3-2-4-16,2 0 0 16,-2 0 0-16,-1 0 0 15,-2 0 0-15,-3 0 0 16,-1 0 0-16,-3 0 6 15,-4 0-6-15,-5 0-1 16,-6 0 0-16,-3-2-3 16,-2 0 4-16,-4-1 0 15,3 1 0-15,0-1 9 0,1 3-9 16,0 0 0 0,2-3 0-16,0 3-1 0,0 0 1 15,4 0 0-15,-3 0 12 16,2 0 8-16,0 0-13 15,3 3-6-15,-1-3-1 16,1 0 0-16,-3 0 1 16,0 0 0-16,-5 0-1 15,-1-4 12-15,-3-1-12 16,1 0 0-16,-4-3-1 16,0 0 1-16,-6 1 2 15,1-2-1-15,-4 1 0 16,0 1 17-16,-4-2-17 15,-1 0 24-15,-1-1-8 16,-3 0-16-16,0-2 25 0,-3-2-15 16,4-3 2-16,-4-3-1 15,0 0-11-15,0 2-2 16,-1 1 1-16,-1 0 0 16,-1 0 5-16,0 0-5 15,2-3 1-15,-2 1-1 16,0 2 8-16,1 4-9 15,-1 4 1-15,2 5-4 16,-2 3-5-16,1 1 9 16,2 0-41-16,0 0-38 15,0 0-195-15,-2 0-282 0</inkml:trace>
  <inkml:trace contextRef="#ctx0" brushRef="#br0" timeOffset="44393.18">1985 10618 869 0,'0'0'240'16,"0"0"-169"-16,0 0-45 15,0 0 35-15,0 0 75 16,0 0-23-16,4-6-36 15,-4 0-14-15,0-6-38 16,0-3 24-16,0-5-11 16,0-4-25-16,0-6 18 15,0-2-24-15,0-5-1 16,0 2 7-16,0 0-13 16,0 0 0-16,0 8-1 15,0 3 3-15,0 4 0 0,0 8-1 16,0 3 0-16,0 6 15 15,0 3-10-15,0 0-12 16,0 12 1-16,0 11-8 16,0 14 13-16,0 10 0 15,12 12 0-15,2 3-1 16,4 5 1-16,-1-1 0 16,-3-4 0-16,2-6 0 15,-5-5-1-15,-4-7 2 16,-2-6-1-16,-5-9 7 15,0-4-4-15,0-9-3 16,0-2 0-16,0-3 1 0,-8-4 8 16,-5 0-8-16,-5-1 9 15,0-6 0-15,0 0-8 16,-3 0-2-16,3 0 0 16,-1 0 0-16,6-3 0 15,2-1 0-15,4 1 9 16,2 0 35-16,2 2-28 15,3 0 19-15,0-1-35 16,0 2 3-16,6-1-9 16,11 1 3-16,5 0 3 15,8-2 6-15,1 2 0 16,-1 0-6-16,-2-2 0 16,-7-1 0-16,-1 1-12 0,-1-8-2 15,-7-2-194-15,-3 0-497 16</inkml:trace>
  <inkml:trace contextRef="#ctx0" brushRef="#br0" timeOffset="44858.43">2222 9914 849 0,'0'0'142'0,"0"0"-129"16,0 0-5 0,0 0-8-16,0 0 1 0,69 73 15 15,-41-40 15-15,8 4-8 16,1 12 26-16,21 14 28 15,11 26 91-15,13 29-45 16,-9 10-53-16,-12 2 7 16,-25-4-7-16,-21-13-48 15,-14 3 0-15,-1-2-22 16,-14-10 6-16,-6-19 11 0,-1-23-4 16,2-18 8-1,4-8 52-15,-4-1-11 0,-1-1-17 16,2-1-16-16,-1-12-10 15,7-6 25-15,0-3-25 16,2-7 2-16,2-1-2 16,2-1-19-16,0-1 0 15,2 4-15-15,1 5-78 16,1 2-172-16,-1-1-776 0</inkml:trace>
  <inkml:trace contextRef="#ctx0" brushRef="#br0" timeOffset="46817.28">4628 10632 371 0,'0'0'218'0,"0"0"-92"15,0 0-21-15,0 0 86 16,0 0 32-16,0 0-81 16,0 0-48-16,-15-14-11 15,9 10 23-15,0-1-18 16,-1-3-33-16,-1 1-21 0,1-2 11 16,-1 2-10-16,-2-3 2 15,4-2-30-15,-2-1 4 16,2 1-1-16,1-4-10 15,3 1 1-15,1-2 11 16,1-2-6-16,0 2-7 16,0-3 1-16,4-1-11 15,6 4 4-15,1-3 7 16,5 3 0-16,-1-2-7 16,6 2 4-16,0 2 3 15,0 2-1-15,6 6-4 16,-2 3-2-16,2 2 7 15,0 2 0-15,1 0 2 16,0 10-1-16,-2 2-1 0,2 5 0 16,-1 4 1-16,-3 1-2 15,-3 4 2-15,-3 1-1 16,-5 3 7-16,-4 2-5 16,-3 3-2-16,-6 1 0 15,0 3 0-15,0 3 2 16,-12-1-1-16,-6 2-1 15,-3 5 4-15,-4 1-3 16,-2 1-1-16,-3 1 0 16,2 0 0-16,-2-5-8 15,3-2 8-15,-1-10-2 16,4-5-4-16,0-5-7 16,2-7 13-16,1-6-1 15,0-5-21-15,3-6 22 0,5 0-7 16,2-3-2-16,2-11-25 15,3-8-24-15,2-2 15 16,1-3 0-16,3-1-13 16,0 3 7-16,0 1-8 15,7 5 44-15,-2 5 11 16,1 4-11-16,1 7 13 16,1 1-6-16,5 2-7 15,2 0 13-15,4 14 0 16,5 4 0-16,0 5 17 15,2-1-16-15,-1 1 5 16,5-3-6-16,-2 0 0 16,2 1 0-16,0-4 0 0,1-1 13 15,2-1 19-15,-2-5 16 16,1-5-19-16,-6-3-10 16,0-2-6-16,-6 0 33 15,-3-3-20-15,-2-5-6 16,-3-1-5-16,-3-2-8 15,-2 3-14-15,-1 2-9 16,-3-1-174-16,-1 5-16 16,-2 2-356-16</inkml:trace>
  <inkml:trace contextRef="#ctx0" brushRef="#br0" timeOffset="49243.4">5502 10864 1013 0,'0'0'194'0,"0"0"-152"15,0 0-19-15,0 0-15 16,0 0-7-16,0 0 23 15,0 0-14-15,0-65-1 16,6 62-2-16,3 1-6 16,-2 2-1-16,4 0 48 15,4 11 7-15,1 6 11 16,4 11-55-16,0 4 2 16,-3 5-7-16,2 5 3 15,-7 2-6-15,-3 0-3 16,-6 0 1-16,-3-5 14 15,0-7-5-15,0-4-10 0,0-10 10 16,-3-7 6-16,-1-6 45 16,1-5 15-16,0 0-17 15,-2-3 8-15,-1-11-67 16,-1-10 1-16,-2-8-1 16,6-6-5-16,0-4 4 15,3-2-18-15,0 0-29 16,3 3 32-16,12 3-15 15,0 7 18-15,4 6 12 16,-1 7-5-16,3 5 4 16,3 10 2-16,-2 3-2 15,1 0-11-15,-1 14 11 16,0 5 2-16,-1 4 9 0,-6 7-3 16,1 6 1-1,-5 5-6-15,-5 5 0 0,-3-1 22 16,0-1-23-16,-3-10 0 15,0-5 0-15,0-10 0 16,0-6 2-16,0-7-2 16,0-4 0-16,0-2 33 15,0 0-24-15,0-13 58 16,0-9-67-16,0-12 14 16,0-7-25-16,0-2 11 15,3-7-18-15,9-2 17 16,1 7-44-16,5 1 19 15,0 13 14-15,3 8-1 0,1 14 0 16,2 9 13-16,-1 12 0 16,2 19 18-16,2 13-17 15,-2 12-1-15,0 2 0 16,-1-2 1-16,-4-8 7 16,-1-12-7-16,-4-13-1 15,1-10 4-15,-2-10-2 16,-1-3-4-16,4-8-4 15,-1-15-11-15,1-9 4 16,-3-5-108-16,-3-6 19 16,-5 1-4-16,-2 2-14 15,-4 6 73-15,0 9 33 0,0 10 14 16,0 10 26 0,0 5 62-16,0 25-52 0,0 14 37 15,0 10-32-15,3 8 1 16,9-3 1-16,4-7-25 15,4-11 15-15,5-12-31 16,2-12 4-16,0-12 7 16,-2 0-3-16,-4-23-4 15,0-9-6-15,-5-7-10 16,-7-6 9-16,-4 2-24 16,-5-3-7-16,0 6 31 15,-15 7-26-15,-9 2 21 16,-1 12-7-16,-8 6 7 0,0 9 6 15,-1 4 0 1,2 6 8-16,4 12 3 0,6 7-2 16,7 4-9-1,9 1 0-15,6 4 0 0,0-1 1 16,21-2 1-16,7-2-2 16,8-7 8-16,6-6-8 15,4-10 0-15,-3-6 0 16,0 0-3-16,-4-19 2 15,-4-9 2-15,-4-8-1 16,-4-9 9-16,-5-6-8 16,-5-4-1-16,-4-5 0 15,-6-3 2-15,-5-2-1 16,-2-2-1-16,0-2 0 16,-14 4 10-16,-3 4-10 15,0 8 0-15,-1 10-2 0,2 11 1 16,7 15 1-16,3 10 13 15,3 7 89-15,0 7-53 16,3 24-49-16,0 10 0 16,0 23 0-16,7 21 0 15,14 22 3-15,7 8-2 16,7-6 8-16,-4-24 12 16,-4-24-21-16,-3-19 10 15,3-10-10-15,4-3-2 16,9-6 2-16,5-7 0 15,3-16 0-15,-3-3 11 16,-1-24 0-16,-5-14 2 0,-9-10-13 16,-3-6-6-16,-12-5 0 15,-5 1 7-15,-10 2-1 16,0 9 13-16,-13 9-12 16,-4 10-1-16,-2 11 1 15,4 12 32-15,2 8 52 16,-1 11-70-16,7 20-3 15,2 14-12-15,5 11 4 16,0 8-4-16,18 3 0 16,7-3 1-16,5-5 5 15,0-11-6-15,4-10 0 16,-4-14 6-16,-3-9-5 16,-4-12-2-16,-4-3 1 15,0-3-3-15,-5-17 3 0,-1-7 0 16,-2-8 1-16,-2-5 9 15,1-5-10-15,0-2-1 16,1 4-27-16,7 2-13 16,-2 9 40-16,4 7-12 15,2 14 13-15,1 11-6 16,3 0 17-16,6 17-1 16,-1 6 2-16,0 6-12 15,-2 3 53-15,-9-1-12 16,-7-1 3-16,-8 1 9 15,-5-5-33-15,0 1 11 16,-16-5-19-16,-6-3-12 16,-3-5 30-16,-3-4-21 0,1-3 2 15,4-3-8 1,2-1-3-16,6-3-50 0,3 0-60 16,6 0-384-16</inkml:trace>
  <inkml:trace contextRef="#ctx0" brushRef="#br0" timeOffset="51503.84">8575 10408 590 0,'0'0'390'0,"0"0"-202"16,0 0 22-16,0 0-4 15,0 0-47-15,0 0-19 16,0 0-99-16,0 5-23 16,0 17-11-16,-9 21 0 0,-8 30-7 15,-5 24 0-15,-2 13 1 16,0-1 8-16,6-12-9 15,2-24 0-15,7-20 9 16,3-17 0-16,1-11-9 16,0-3 0-16,2-3-3 15,0-4 2-15,1-8 2 16,2-7-1-16,0 0 27 16,-1-10-18-16,1-12 18 15,0-13-27-15,-2-8-1 16,2-8 0-16,0-17 1 15,0-16-12-15,12-17 12 16,6-1-24-16,4 14-4 16,-2 23-4-16,-4 23 2 15,1 5 29-15,2-1-29 0,3-1 8 16,2 2 22-16,-6 10-44 16,0 12 18-16,-3 12 3 15,0 3-21-15,0 24 13 16,10 29 31-16,8 29 2 15,10 24 44-15,2 7-18 16,-1-8 10-16,-9-26-7 16,-14-25-25-16,-2-15 18 15,-8-7-23-15,-1 2 1 16,2-2 10-16,-3-2-12 0,-9-5-37 16,0-11-199-1,0-7-567-15</inkml:trace>
  <inkml:trace contextRef="#ctx0" brushRef="#br0" timeOffset="52194.1">8472 10986 1467 0,'0'0'246'0,"0"0"-191"16,0 0-33-16,0 0 1 15,31-76-23-15,-4 54 20 16,10 1 1-16,9 4-20 16,5 3 19-16,11 7-20 0,3 4 0 15,-1 3-1-15,-1 0-44 16,-7 4-124-16,-5 5-26 16,-5 3-131-16,-7 1 80 15,-3-2 61-15,-3-1 126 16,-5-3 56-16,-2-2 3 15,-4-5 32-15,-4 0 57 16,-2-3 11-16,-4-8 76 16,-2-3 20-16,-5-2-57 15,-5-1-32-15,0 0-4 16,0 1-12-16,-11 2 15 16,-2 4-30-16,-2 4 36 15,-3 2-77-15,-1 4-20 0,-1 0 6 16,0 13-21-1,-4 7 0-15,6 5 0 0,-3 3-6 16,7 3 6-16,1 2 0 16,7-2 0-16,5 0-1 15,1-3 1-15,1-4 0 16,13-4-1-16,2-9-18 16,8-7 12-16,0-4-3 15,0 0-29-15,-2-14-6 16,2-4-15-16,-6-4-26 15,-2 0 56-15,-4 2 22 16,-2 3 7-16,-4 6 2 16,-4 7 14-16,1 4 13 15,0 7 13-15,5 21-3 16,2 26 10-16,2 27-29 0,0 24 11 16,1 7-11-1,-5-9-6-15,-5-24 16 0,-2-28-27 16,1-13 18-16,-1-10-20 15,3-4 1-15,-1-5-7 16,0-16-39-16,2-3-196 16,-2-10-389-16</inkml:trace>
  <inkml:trace contextRef="#ctx0" brushRef="#br0" timeOffset="52652">9556 11068 1562 0,'0'0'224'15,"0"0"-184"-15,0 0-39 16,0 0 12-16,0 0-12 16,0 0 14-16,94-11 48 15,-64 27 0-15,-2 4-14 16,-1 5-36-16,-7 4-12 15,-6 4 19-15,-9 2-14 16,-5 0 8-16,0 2 5 16,-16-3-17-16,-4-3 3 15,-4-4-5-15,-4-6 0 0,4-7 8 16,-1-6-8 0,7-8 1-16,2 0 4 0,3-3-5 15,9-11-12-15,4-1-10 16,0-3-6-16,6 1 28 15,15 3-12-15,1 1 12 16,5 4-2-16,0 8 2 16,3 1 0-16,-2 0 9 15,-1 7 9-15,-3 7 31 16,-1-1-35-16,-1-1-5 16,-2-3-9-16,3-7-6 15,-1-2-38-15,18-20-108 16,-7-5-110-16,-3-4-421 0</inkml:trace>
  <inkml:trace contextRef="#ctx0" brushRef="#br0" timeOffset="53154.99">10208 10433 72 0,'0'0'1706'15,"0"0"-1508"-15,0 0-163 16,0 0-25-16,0 0-10 16,-66 77 0-16,56-29 1 15,4 8 34-15,2 6-35 16,4 16 9-16,10 17-9 0,18 14 12 16,11 1-3-16,0-19 10 15,1-27-19-15,-10-27 28 16,3-8-28-16,7 0-1 15,9-5 0-15,8-5-2 16,1-11 3-16,0-8 3 16,-1-14 3-16,1-17-1 15,-6-13 2-15,-2-21-7 16,-3-25 0-16,-8-20-3 16,-12-3 2-16,-15 8 1 15,-12 16 0-15,-9 24 5 16,-8 12-5-16,-5 12 0 15,-9 4 0-15,-11 1 0 16,-26-3 0-16,-23 8 0 0,-17 22 0 16,-5 9 9-16,22 25 0 15,23 8-9-15,13 19 0 16,5 19 1-16,5 13 6 16,4 16-5-16,25-2-1 15,16-11-1-15,6-5-53 16,12-23-210-16,2-16-901 0</inkml:trace>
  <inkml:trace contextRef="#ctx0" brushRef="#br0" timeOffset="53935.11">11821 11059 1126 0,'0'0'252'15,"0"0"-141"-15,0 0 20 16,0 0-65-16,0 0-25 16,0 0-40-16,0 0 37 15,59-17 2-15,-22 14-26 16,23 3 27-16,27 0 47 15,29 0-12-15,12 8-7 16,-7-1-56-16,-26 0 2 0,-32-4-15 16,-20-3 0-1,-10 0 2-15,-3 0-2 0,-5 0 1 16,-4 0 10-16,-9 0-2 16,-7-3 4-16,-4 3 57 15,1 0 1-15,-2 0 15 16,0 0-63-16,0 0-3 15,0 0-20-15,0 0-70 16,0 0-85-16,0 0-466 0</inkml:trace>
  <inkml:trace contextRef="#ctx0" brushRef="#br0" timeOffset="55160.25">13628 10563 1260 0,'0'0'317'16,"0"0"-196"-16,0 0-28 16,0 0-33-16,0 0-16 15,0 0-16-15,0 0 16 16,0-20 9-16,0 33-17 15,0 13-10-15,-3 11-25 16,-6 15 11-16,0 9-7 16,-3 6-3-16,-1 1-2 15,3-4 0-15,0-6 0 0,4-11 2 16,2-13-1 0,3-11 7-16,1-11-8 0,0-7-8 15,4-5 8-15,11 0-14 16,7-5 11-16,7-7 2 15,5-1 2-15,6-2-1 16,8 6 9-16,0 4 0 16,4 4-8-16,-3 1 8 15,-6 0-8-15,-4 3 17 16,-7 4-17-16,-7-3 0 16,-6 2 4-16,-5-3-5 15,-4-3-12-15,-2 0-66 16,-7 0-133-16,1-9-117 15,-2-5-501-15</inkml:trace>
  <inkml:trace contextRef="#ctx0" brushRef="#br0" timeOffset="55429.89">13935 10594 1252 0,'0'0'277'0,"0"0"-120"15,0 0-79-15,0 0-43 16,0 0-18-16,0 0 17 16,0 0-16-16,10 78 24 15,4-15 9-15,3 32-27 16,4 30 5-16,-4 5 6 16,-2-9-25-16,-1-31 5 15,-7-34-15-15,1-18-4 0,-1-9 2 16,3-1 2-16,1-4-1 15,7-12-86-15,-3-8-226 16,0-4-419-16</inkml:trace>
  <inkml:trace contextRef="#ctx0" brushRef="#br0" timeOffset="57052.47">14435 10978 1219 0,'0'0'200'15,"0"0"-180"-15,0 0-13 0,0 0 6 16,0 0 2-16,81 11 53 16,-59 11 66-16,6 9-20 15,-2 7-4-15,-4 7-81 16,-4 7-8-16,-6 1-5 15,-6 0-7-15,-6-1-8 16,0-9 2-16,-2-8-2 16,-6-9 24-16,0-9-24 15,2-8 6-15,0-9 19 16,0 0-24-16,2-20-2 16,-1-14-51-16,5-9 16 15,0-11 7-15,0-5-35 0,3 1-41 16,12 1-11-16,0 7 39 15,6 11 60-15,-2 11 9 16,2 13 4-16,0 10 3 16,1 5 6-16,-2 26 90 15,2 13 57-15,-1 14-94 16,-1 8 2-16,-3 3-15 16,-3 0-20-16,-2-5 21 15,-5-9-33-15,-1-8 4 16,-1-13-6-16,0-9-11 15,-2-13-1-15,0-7 0 16,3-7 1-16,4-20-10 16,3-14 8-16,-1-12-26 0,4-6-19 15,-2-2-35-15,-2 9 32 16,4 7 25-16,-2 10 15 16,0 16 8-16,1 11 2 15,3 8 5-15,0 21 48 16,0 13-11-16,1 12-4 15,2 6-18-15,-1 3-12 16,5-5 20-16,0-7-23 16,2-11 4-16,1-11-4 15,-1-14 0-15,-3-7-6 16,2-11 0-16,-3-18 0 16,-2-9 2-16,-4-5 4 15,-4-6-6-15,-6 3 0 0,-2 2 0 16,-2 9-7-1,-3 7 7-15,2 16 0 0,-2 12-12 16,3 3-46-16,0 26 37 16,4 12 20-16,2 5 2 15,4 3 4-15,5-6-5 16,3-7 0-16,2-12 2 16,2-13-2-16,0-11 0 15,-1-3 0-15,0-19 2 16,-5-10-3-16,-2-7 1 15,-7-3 0-15,-7-3-6 16,-3 2 7-16,-6 2-1 16,-16 4 0-16,-8 6 6 15,-7 9-13-15,-2 12 7 0,-3 10 0 16,6 0-3-16,5 22 3 16,9 9 0-16,10 7 0 15,12 5 12-15,0 4-12 16,20-2 0-16,12-4 0 15,8-7 5-15,6-11-4 16,1-12-1-16,-1-11 0 16,-3-3-43-16,-4-21-20 15,-2-7 24-15,-6-10 9 16,-6-6 29-16,-3-8-6 16,-6-18 7-16,-8-18 0 15,-8-20 9-15,-6 11-9 16,-12 20 0-16,0 32 0 0,3 23 15 15,1 3-14 1,1 6 21-16,3 11 48 0,1 5-46 16,0 26-10-16,3 33-14 15,4 30 1-15,2 37 29 16,12 11-7-16,18-3 10 16,7-16-8-16,-1-38-25 15,-2-20 6-15,-1-23-6 16,2-8 0-16,8-4 3 15,5-5-3-15,7-12 0 16,-2-8 0-16,-5-25 3 16,-2-19-4-16,-7-19 1 15,-9-20 0-15,-14-14-2 16,-13 9 3-16,-3 19-1 16,-11 23 0-16,-8 16 6 0,-3 5-6 15,2 2 0-15,0 11 0 16,4 12 19-16,5 18-19 15,5 34 0-15,6 24 0 16,0 19 11-16,15-4-3 16,6-19 5-16,-3-23-12 15,0-20 8-15,2 1-9 16,3-6 0-16,4-3-1 16,-2-12 5-16,1-9-6 15,-1-6 2-15,-1-21-6 0,-2-9-9 16,2-10 12-1,0-7-7-15,1-5 2 16,0 1-15-16,5 10 15 0,-1 10 8 16,3 17 0-16,0 18 13 15,1 4-12-15,-2 26 25 16,-3 15-1-16,-10 7-24 16,-7 7 35-16,-11-2 11 15,-6-2-16-15,-15-4 5 16,-6-10-35-16,-3-9-2 15,-10-22-5-15,7-8-95 16,8-1-180-16</inkml:trace>
  <inkml:trace contextRef="#ctx0" brushRef="#br0" timeOffset="58027.93">17550 10732 1345 0,'0'0'218'0,"0"0"-151"16,0 0-59-16,0 0 71 0,0 0 4 15,0 0-59 1,0 81 28-16,-2 3-31 0,1 37 10 16,1 9-4-16,0-1-25 15,0-18 43-15,0-35-39 16,0-23-5-16,0-20 22 16,0-15-23-16,0-4-9 15,0-4 8-15,0-6 2 16,0-4 34-16,0-17 25 15,-2-16-38-15,-4-13-7 16,0-23-12-16,-1-23-3 16,1-24 0-16,1-6 9 15,5 3-9-15,0 15 0 16,2 28-12-16,7 17 2 16,2 17-21-16,2 10 19 0,1 2 9 15,4 2-9 1,3 6 11-16,1 12 1 0,3 10 0 15,6 11-6-15,12 33 16 16,15 30-10-16,9 30 0 16,-1 9 0-16,-11-8 3 15,-19-23 4-15,-14-29-4 16,-10-14 7-16,-3-5-4 16,-1 0-12-16,-4 7 3 15,-4-2-61-15,-1 2-89 16,-16-12-184-16,-1-8-562 0</inkml:trace>
  <inkml:trace contextRef="#ctx0" brushRef="#br0" timeOffset="58225.96">17560 11266 1490 0,'0'0'233'15,"0"0"-147"-15,0 0-60 16,0 0-7-16,0 0 13 15,0 0-31-15,0 0 26 16,121-73-14-16,-48 65-6 16,18 0 10-16,-3 4-17 15,22 4-103-15,-28 0-267 16,-22 0-408-16</inkml:trace>
  <inkml:trace contextRef="#ctx0" brushRef="#br0" timeOffset="58935.51">18637 11025 765 0,'0'0'387'15,"0"0"-129"-15,0 0-101 16,0 0-29-16,0 0-36 16,-110-63-45-16,72 63 6 15,-1 3-33-15,-1 16-11 16,6 8 14-16,4 6-15 15,7 8 3-15,6 1 19 16,11 4-30-16,6-4 29 16,3-2-29-16,19-8 1 15,11-6 3-15,4-11-3 0,5-8-2 16,1-7 1-16,-1-5-40 16,-4-15 21-16,-6-5-25 15,-5-5 35-15,-6 1-9 16,-6-1 23-16,-6 2-5 15,-3 7 25-15,-3 6-15 16,-3 6 30-16,0 8-26 16,0 1 4-16,1 9-5 15,2 16-7-15,7 16-6 16,6 22 0-16,10 24 10 16,9 30-3-16,1 9-6 15,-5 0 0-15,-6-11 6 16,-7-13-7-16,-7 0 0 15,-5-5 0-15,-6-6 0 0,0-18 0 16,-5-16 0-16,-6-15 0 16,-2-3 8-16,-3 5-8 15,-7 1 0-15,-3-1 0 16,-3-11 1-16,-1-11 14 16,1-12-8-16,-3-10 6 15,2 0 28-15,2-20-41 16,5-6 16-16,6-9 2 15,3-2-18-15,4-7 52 16,7-5-45-16,3-6-6 16,0-15 8-16,9-13-9 15,13-16-6-15,8-3 6 16,-2 20-8-16,1 21 8 0,-7 23 0 16,3 9 0-16,4 0 3 15,2-1-2-15,3 2-2 16,-2 9 1-16,-6 9-22 15,-4 8 16-15,-3 2-97 16,-7 0-149-16,-5 5-598 0</inkml:trace>
  <inkml:trace contextRef="#ctx0" brushRef="#br0" timeOffset="102411.4">4246 12521 772 0,'0'0'163'0,"0"0"-114"0,0 0 38 16,0 0 62-16,0-85-71 15,0 60-33-15,-3-3-16 16,3-1-29-16,0 0 33 16,-3 0-4-16,3-3-13 15,-3-2-3-15,-1 1-7 16,1-4-6-16,1 3 0 15,1 0 2-15,-2 4-1 16,1 3 1-16,-1 3-1 16,2 4 6-16,-1 5-6 15,1 1-1-15,-1 2 10 16,1 5-9-16,-1 3 34 16,2 1-3-16,-1 3-16 15,1 0 1-15,0 0-4 16,0 4-24-16,0 15 11 0,0 9 0 15,3 13 5 1,10 24-5-16,5 22 0 0,0 22 7 16,3 3-7-16,-5-21 0 15,-7-23-1-15,-4-27 2 16,-2-8-2-16,1 1 2 16,-2-1-1-16,5-2 6 15,-4-5-6-15,0-9-1 16,5 0 0-16,-4-5-181 15,-1-5-304-15</inkml:trace>
  <inkml:trace contextRef="#ctx0" brushRef="#br0" timeOffset="102825.23">4588 12766 537 0,'0'0'151'0,"0"0"-80"16,0 0-22-16,0 0-17 16,0 0-19-16,0 0 13 15,0 0 100-15,31 24-63 16,-31-37-21-16,0-1-4 16,0 0-28-16,-3 4 17 15,-6 3 55-15,3 4-56 16,-3 3 37-16,3 0-29 15,3 0-10-15,0 6-24 16,3 5-17-16,0 3-9 16,3-2-261-16,6-5-104 0</inkml:trace>
  <inkml:trace contextRef="#ctx0" brushRef="#br0" timeOffset="103259.13">4894 12243 829 0,'0'0'229'0,"0"0"-153"0,-5-73 23 15,2 35-54-15,3 2 7 16,0 2 12-16,-3 3-27 16,3 5-5-16,-3 2-11 15,3 7-13-15,-3 3 17 16,1 7-24-16,1 4-1 16,1 3 0-16,0 0-6 15,0 16 6-15,0 8 9 16,9 13-3-16,8 21 36 15,2 22-33-15,2 25-8 16,-5 6-1-16,-4-18 12 16,-9-24 47-16,0-28-31 15,-3-10-28-15,0 1 50 16,3-6-50-16,0-2-1 16,0-10-1-16,-3-14-123 0,5 0-142 15,-5-9-568-15</inkml:trace>
  <inkml:trace contextRef="#ctx0" brushRef="#br0" timeOffset="103688.17">5170 12076 927 0,'0'0'229'0,"0"0"-124"16,0 0-11-16,8 75 14 15,-3-42-56-15,-2 4 9 16,-2 8-10-16,2 5-32 16,-3 0-6-16,2-2 2 15,-2-4-8-15,1-13-14 16,2-5 5-16,2-9-4 15,2-6 4-15,4-7-28 16,2-4 27-16,2 0-7 16,7-2 10-16,1-11 5 15,4-1-4-15,-2 0 7 16,5 1-8-16,-2 4 7 16,0 4-4-16,2 3-3 0,-3 2 1 15,3 0 29 1,-3 0-29-16,-3 0 9 0,-2 3-10 15,-3-1 7-15,1-2-14 16,-2 0-63-16,-8-10-660 0</inkml:trace>
  <inkml:trace contextRef="#ctx0" brushRef="#br0" timeOffset="103929.38">5481 12025 1309 0,'0'0'319'0,"0"0"-237"0,0 0-65 16,15 85-11-16,3-38 28 15,0 7-21-15,6 17 32 16,-5-6-27-16,-1 2-11 15,0 20-7-15,-9-26-111 16,0-6-267-16</inkml:trace>
  <inkml:trace contextRef="#ctx0" brushRef="#br0" timeOffset="104980.15">6412 12272 386 0,'0'0'169'0,"0"0"-85"0,0 0-24 15,0 0-5-15,0 0-26 16,0 0 17-16,97 6 53 15,-75 21 90-15,-1 7-78 16,1 10-19-16,-2 7-60 16,1 9 26-16,-5 3-57 15,-4 2 16-15,0-3 5 16,-7-10-22-16,-1-13 1 16,-3-11 0-16,-1-13-1 15,0-12 19-15,0-3-15 16,0-13-4-16,0-16-74 0,-7-11-110 15,0-11-12-15,-1-5 83 16,5-5-3-16,3 4-60 16,0 1 62-16,0 6 114 15,11 8 67-15,6 13 16 16,3 8 15-16,2 13-50 16,2 8-38-16,6 8 39 15,0 20 34-15,1 14 24 16,5 20-21-16,-8 2-32 15,-4 5 7-15,-3-3-61 16,-9-16 1-16,-3-4 12 16,-3-18 29-16,-3-16-25 15,-3-12-9-15,0-30-8 0,0-8-179 16,0-4-230-16</inkml:trace>
  <inkml:trace contextRef="#ctx0" brushRef="#br0" timeOffset="105541.96">6991 12344 68 0,'0'0'369'16,"0"0"-125"-16,0 0-62 16,77 116-14-16,-49-58-90 15,1 3-6-15,-4-6-2 16,1-9-5-16,-4-12-25 16,-1-17 5-16,-3-13-37 15,1-4 3-15,0-23-6 0,-5-15-5 16,2-10-148-1,-8-5-139-15,-2-2 10 0,-3 7 146 16,-2 8 131-16,2 13 15 16,3 12 135-16,0 15-95 15,3 4-46-15,3 25 223 16,3 11-115-16,6 10-28 16,0 5-23-16,6-1-6 15,1-6-33-15,3-7-14 16,2-17-6-16,-3-11-6 15,0-11 24-15,-2-2 11 16,-3-13-11-16,-1-8-2 16,-3-5 34-16,-3 0-35 0,-7-2 4 15,-4-2-9 1,-7 0-17-16,0-1 17 0,-18 2-17 16,-6 2 0-16,-4 2-1 15,1 7-11-15,0 2-2 16,-3 4-15-16,0 2-30 15,2 5 23-15,3 4-24 16,1 1-28-16,6 0-5 16,5 14 60-16,2 3-9 15,4 7-7-15,4 2 47 16,0-2 2-16,1-1 29 16,1-4-17-16,1-4 1 15,0-1-13-15,0 1-10 16,0 1-2-16,9-1-56 15,4-3-64-15,-2-3-279 0</inkml:trace>
  <inkml:trace contextRef="#ctx0" brushRef="#br0" timeOffset="106353.03">7739 12436 846 0,'0'0'279'0,"0"0"-200"15,0 0-64-15,96-35 15 0,-65 2-28 16,-1-8 9-16,-5-6 20 16,-4-6-31-16,-6-2 0 15,-3 0-14-15,-8 3-21 16,-4 2 33-16,0 7 2 15,-4 6 8-15,-11 7 66 16,0 8-16-16,-3 5 26 16,1 9 29-16,0 3-84 15,4 5 82-15,2 0-60 16,2 19-35-16,5 13-16 16,2 23-64-16,2 30 45 15,3 31-13-15,20 10 23 16,8-1 2-16,11-18 7 15,-5-29 0-15,-4-23-5 16,-5-19 5-16,-4-16-8 0,4-6-36 16,2-9-11-16,3-5 55 15,-3-8 0-15,-5-23 0 16,-4-10 0-16,-6-9-20 16,-1-4 7-16,-10-3-1 15,-4 2-2-15,0 5 15 16,-3 5 1-16,-9 7 0 15,-3 12 35-15,5 10 7 16,1 13 68-16,1 3-10 16,4 24-89-16,4 22 1 15,0 7-12-15,15 10 0 16,7 0 28-16,4-11-27 16,6 0 4-16,2-10-5 0,-1-13-7 15,-1-12 7 1,-3-13 28-16,-2-4-12 0,-3-15 20 15,2-16-35-15,-6-8 13 16,0-9-14-16,-4-8-16 16,-5-2 2-16,4 1-4 15,-2 6 18-15,3 12-7 16,5 14 7-16,3 18-1 16,6 7-11-16,6 22 12 15,-2 17 50-15,-1 5-19 16,-6 8 29-16,-9 1 38 15,-8 1-66-15,-7-2 1 16,-3-5-22-16,-3-5-3 0,-15-9 5 16,-7-13-13-1,-6-13-5-15,-23-17-63 0,9-18-307 16,3-7-1158-16</inkml:trace>
  <inkml:trace contextRef="#ctx0" brushRef="#br0" timeOffset="107172.32">9528 11964 848 0,'0'0'111'0,"10"148"-1"16,5-19 8-16,-3 15-54 15,-4-11-29-15,-5-38-35 0,-3-37 0 16,0-20 6-16,0-14-6 15,0-2 35-15,0-6 24 16,0-7-25-16,-5-9 2 16,1-8 38-16,-4-21-48 15,-1-10-26-15,-1-14-39 16,-2-17 38-16,-6-17-4 16,0-21-24-16,0-2 10 15,8 10-24-15,5 22 27 16,5 28 1-16,0 13-21 15,8 10 35-15,5 2-6 16,5 1 7-16,7 5 1 16,2 11-1-16,9 8-1 15,6 18-7-15,16 31 8 0,18 31 47 16,6 32 4-16,2 6-22 16,-17-6 2-16,-21-29-20 15,-19-30 20-15,-9-15-14 16,-2-5-8-16,1 10-18 15,-3-5-11-15,-5-5-360 0</inkml:trace>
  <inkml:trace contextRef="#ctx0" brushRef="#br0" timeOffset="107352.99">9738 12542 1328 0,'0'0'189'0,"0"0"-180"0,0 0-3 16,113-50-6-16,-39 30-50 15,29-4-66-15,-14 6-142 16,-10 4-135-16</inkml:trace>
  <inkml:trace contextRef="#ctx0" brushRef="#br0" timeOffset="107733.09">10430 12375 990 0,'0'0'505'0,"0"0"-373"16,0 0-27-16,0 0-61 15,0 0 14-15,-86-33 24 0,63 33-32 16,1 9-6 0,2 16-43-16,4 11-2 0,4 5 1 15,2 3-7-15,10-3 6 16,0-3 2-16,3-9 0 15,12-12-1-15,4-10-63 16,2-7 35-16,3-11-6 16,0-14-70-16,-1-9 18 15,-1 0-3-15,-3 1 41 16,-4 9 48-16,1 11 0 16,-2 13 3-16,0 5 83 15,9 36 52-15,1 39-10 16,4 36-59-16,-2 15-16 0,-7-1-6 15,-9-18-46 1,-4-36 17-16,-4-21 2 0,2-20-19 16,-1-11 20-16,3-7-21 15,-3-7-1-15,0-19-95 16,-1-18-141-16,-2-11-613 0</inkml:trace>
  <inkml:trace contextRef="#ctx0" brushRef="#br0" timeOffset="108126">10672 12612 1458 0,'0'0'214'0,"0"0"-154"0,0 0-55 16,0 0 3-16,0 0 34 15,95-9 15-15,-59 9 16 16,3 10 14-16,-2 7-58 15,-4 4-4-15,-6 2-16 16,-11 10-9-16,-11 3 37 16,-5 7-30-16,-14 1-1 15,-16-2-3-15,-10-4-3 16,-2-7-6-16,-1-9-8 16,6-12 12-16,6-8 1 15,9-2 1-15,11-6-5 16,11-7-5-16,0 1 7 15,22 1 1-15,12 3-5 0,10 5 7 16,3 1 21-16,2 2-10 16,-2 0 4-16,-4 0-7 15,-4 2-7-15,-3-2-2 16,-3-4 1-16,4-38-63 16,-9 0-145-16,-4-6-554 0</inkml:trace>
  <inkml:trace contextRef="#ctx0" brushRef="#br0" timeOffset="108506.83">11255 12135 1534 0,'0'0'320'0,"0"0"-245"16,0 0-37-16,0 0-38 15,-22 106 1-15,20-25 24 0,2 26-3 16,27 11 21-16,12-11-32 15,4-20-4-15,-7-34 2 16,-2-17-9-16,-1-12 2 16,12-4-1-16,10-10 0 15,8-10-1-15,-2-5 0 16,-3-32 0-16,0-25 3 16,-9-26-3-16,-14-28 1 15,-22-10 6-15,-13 5 0 16,-33 10-7-16,-18 22 7 15,-5 16-6-15,1 22 19 16,7 21-7-16,2 14 18 0,-22 10 67 16,0 6-48-16,-7 17-37 15,-4 35-13-15,23 23-53 16,15 24 23-16,28 5-18 16,19-3-38-16,22-30-128 15,2-22-694-15</inkml:trace>
  <inkml:trace contextRef="#ctx0" brushRef="#br0" timeOffset="108787.59">12648 12568 740 0,'0'0'1183'0,"0"0"-1026"15,0 0-107-15,0 0-15 16,0 0-18-16,0 0 59 16,85 28 1-16,-42-28-53 15,8 0 0-15,0-5-24 16,20-13-39-16,-14 1-70 15,-8-2-209-15</inkml:trace>
  <inkml:trace contextRef="#ctx0" brushRef="#br0" timeOffset="109282.22">13666 12359 1446 0,'0'0'299'15,"0"0"-188"-15,0 0-92 16,0 0-13-16,0 0 7 16,97 85 62-16,-16-20 9 0,3 0-32 15,-8-5-24 1,-8-6-7-16,-18-11-14 0,5 1-3 16,2 3-4-16,-8-7-35 15,-12-9-37-15,-6-8-206 16,-8-9-357-16,-13-10-170 0</inkml:trace>
  <inkml:trace contextRef="#ctx0" brushRef="#br0" timeOffset="109554.83">14204 12329 1283 0,'0'0'188'16,"0"0"-138"-16,-49 90 10 16,16-27 43-16,-6 21 29 15,-8 14-6-15,5-7-39 16,9-21-32-16,9-24-23 16,13-19-21-16,-2 0 17 15,3-4-21-15,2-3-7 16,5-8 0-16,3-9-79 15,0-6-134-15,8-12-161 16,2-5-444-16</inkml:trace>
  <inkml:trace contextRef="#ctx0" brushRef="#br0" timeOffset="109823">14675 12481 1352 0,'0'0'207'0,"0"0"-144"16,0 0-9-16,94 8-3 15,-58-3 22-15,0-2 0 16,0-2-48-16,-2-1 9 0,-1 0-21 15,-3 0-12-15,-7 0-2 16,-3 0-46-16,-10 0-189 16,-5 0-386-16</inkml:trace>
  <inkml:trace contextRef="#ctx0" brushRef="#br0" timeOffset="110049.07">14646 12808 1530 0,'0'0'235'15,"0"0"-149"-15,0 0-38 0,96-16 11 16,-45 6 37 0,6-3-54-16,-2 3 3 0,-6 3-23 15,-4 4-16-15,-8 3-12 16,-7 0 5-16,-9 4-96 15,-9 6-269-15,-8-1-924 0</inkml:trace>
  <inkml:trace contextRef="#ctx0" brushRef="#br0" timeOffset="119743.76">15627 12458 819 0,'0'0'213'0,"0"0"-83"16,0 0-45-16,0 0-20 15,0 0-4-15,0 0-27 16,16-78 27-16,-2 62-24 16,1-2-2-16,2 1 21 0,2 1-48 15,3 2 8 1,5 3-15-16,4-1 0 0,3 1 39 16,6 1-26-16,1 5 4 15,1 2-5-15,1 3-6 16,-3 3-7-16,-2 13 0 15,-6 9 0-15,-3 1 0 16,-9 5 0-16,-9 1 0 16,-9 2 5-16,-2 3 4 15,-14 3-9-15,-14 1 0 16,-7 1-22-16,-8 2-10 16,-2-3-7-16,-2-3 30 15,3-4-2-15,4-5 8 16,3-3 3-16,9-7 0 15,6-3 0-15,8-3 1 16,6-3-1-16,5 0 0 0,3-2-1 16,0 2 2-16,6-2-1 15,9 1 0-15,0-4 0 16,4-2 16-16,2-3 16 16,3 0 31-16,3 0 26 15,3-6-31-15,3-2 8 16,0 1-17-16,-1 2-32 15,0 0 20-15,-2 3-36 16,-2 2 15-16,0 0 11 16,-1 0-21-16,0 0-6 15,-2 0 0-15,-3 0-4 0,-1 0-8 16,12 0-42-16,-6 3-160 16,-3-1-406-16</inkml:trace>
  <inkml:trace contextRef="#ctx0" brushRef="#br0" timeOffset="119949.28">16588 12818 365 0,'0'0'1328'0,"0"0"-1147"16,0 0-105-16,0 0-66 15,0 0 42-15,0 0 22 16,0 0-47-16,0 1 10 15,0-1-36-15,0 0 8 16,0 0-9-16,7 0-123 0,-1 0-197 16,1 0-469-16</inkml:trace>
  <inkml:trace contextRef="#ctx0" brushRef="#br0" timeOffset="120495.62">16861 12342 1177 0,'0'0'229'0,"0"0"-149"15,0 0-32-15,0 0-41 16,0 0-2-16,0 0 14 16,72-81 2-16,-34 66 35 15,2 4-27-15,3 4-4 16,-1 7 18-16,3 0-31 16,-5 10 51-16,1 4-21 15,-2 1-18-15,-1 1 58 16,-4 3-51-16,-5 1-20 15,-7 5 3-15,-13 8-7 0,-9 6-9 16,-6 6 2-16,-22 6 0 16,-8 0 0-16,-6-5 2 15,0-4 0-15,5-11 7 16,4-7-8-16,6-7-1 16,9-10 0-16,8-2-1 15,5-4 0-15,5-1 1 16,0 0-2-16,11 0-6 15,11 2 2-15,6 0 6 16,5 4 0-16,5 0 8 16,2 2-2-16,2-2-5 15,-2-3 0-15,-3-3 8 16,-1 0-9-16,10-13-42 16,-11-7-236-16,-5-3-574 0</inkml:trace>
  <inkml:trace contextRef="#ctx0" brushRef="#br0" timeOffset="120855.21">17751 12267 836 0,'0'0'843'16,"0"0"-771"-16,0 0-36 15,0 0-35-15,13 87 0 16,2-63 26-16,6-5 3 15,8-5 6-15,5-6-16 16,6-6-19-16,0-2 19 16,-1-9-19-16,-2-11 0 0,-5-4 22 15,-8-5-23-15,-7 0 38 16,-6-2-12-16,-11 3-26 16,0 0 43-16,-11 2-9 15,-14 4-12-15,-6 5 18 16,-7 6-25-16,-4 7 13 15,-2 4-28-15,1 9 12 16,4 15-27-16,5 10 15 16,7 7-37-16,10 5 0 15,10 3-71-15,7 11-100 16,15-11-279-16,4-12-577 0</inkml:trace>
  <inkml:trace contextRef="#ctx0" brushRef="#br0" timeOffset="121193.28">17937 12470 1096 0,'0'0'231'16,"0"0"-149"-16,0 0-65 15,-59 77-7-15,44-31 18 16,7 10 59-16,8 4 78 16,3 3-53-16,21-8-64 15,11-10-16-15,6-14-31 16,9-17 8-16,3-14-9 15,4-6 1-15,-4-24 36 16,-5-13-5-16,-9-12 2 16,-10-9 5-16,-13-1-33 15,-13-2 29-15,-3 8-7 0,-24 6-13 16,-10 11 34-16,-8 12-6 16,-9 15-11-16,-1 15-20 15,-2 7-12-15,2 26 0 16,3 11-15-16,7 10-38 15,12 6 19-15,12-3-29 16,18 12-71-16,18-16-208 16,9-14-735-16</inkml:trace>
  <inkml:trace contextRef="#ctx0" brushRef="#br0" timeOffset="122688.4">18840 12293 952 0,'0'0'301'0,"0"0"-174"16,0 0 18-16,0 0 15 16,4 95-14-16,4-47-49 15,2 5-18-15,3 3-32 16,3-1-25-16,0-4 4 15,0-5-18-15,-1-10-7 16,-3-9 7-16,-2-12-7 16,-4-11-1-16,-1-4 0 0,0-17-8 15,1-14 7-15,-2-10-18 16,2-6-11-16,-3-3 7 16,1-3-40-16,1 5 9 15,1 6 2-15,1 9 17 16,7 13 34-16,2 14 0 15,5 6 1-15,3 23 6 16,6 25 18-16,-4 8 30 16,0 6-6-16,-2 1-11 15,-5-13 20-15,5-2-23 16,-2-14-3-16,-1-13-3 16,2-16-27-16,-1-5 7 15,-4-24-8-15,0-17-31 0,-6-11-1 16,-2-9-46-1,-7-5 9-15,-3 3 25 0,0 3 18 16,0 14 25-16,0 14 1 16,-1 22 0-16,1 10 11 15,0 39-10-15,4 9 70 16,5 13-7-16,4 4-52 16,2-12 26-16,6 1 6 15,3-15-26-15,3-15 12 16,6-17-29-16,-1-7 6 15,1-20-4-15,-1-16 8 16,-7-10-19-16,-4-2 8 16,-3-3-6-16,-6 5-8 0,-3 5 6 15,-3 15-9 1,-2 15 17-16,-1 11-31 0,0 20 24 16,2 24 6-1,1 7 1-15,7 6 10 0,4-6-9 16,5-6 4-16,8-12 7 15,3-14-4-15,-1-12-7 16,1-7-1-16,-4-16 0 16,-7-14-7-16,-6-11 7 15,-10-3-16-15,-6-4 14 16,-4 1-14-16,-19 5 16 16,-8 5-26-16,-5 12-30 15,-5 10 34-15,0 15-6 16,2 2 28-16,6 22-6 15,7 8 15-15,6 9-9 0,13 3 33 16,7 1-2-16,3 0 16 16,21-7-46-16,10-6 8 15,6-12-9-15,6-10 9 16,1-10-10-16,0-8 1 16,-3-20-3-16,-7-11-11 15,-4-11 14-15,-9-8 0 16,-3-17 0-16,-11-17 6 15,-10-19-6-15,-6 0 0 16,-16 21-2-16,-1 27-14 16,6 32 17-16,4 14-1 15,0 7 0-15,1 9 1 16,2 2 8-16,-2 42-9 16,9 33 0-16,3 30 53 0,16 11-15 15,11-19 18-15,2-26-19 16,-4-29-29-16,2-12 2 15,9-1-10-15,7-5 1 16,5-6 8-16,1-17-9 16,-3-2 0-16,-3-25 0 15,-6-10-13-15,-7-12 12 16,-6-5-10-16,-9-3 11 16,-6-1 1-16,-9 3 0 15,0 9-1-15,0 10 0 16,-7 17-3-16,-1 17 2 15,1 19 1-15,1 42 0 16,6 31 26-16,4 10-24 0,14-13 22 16,5-27-14-16,-4-25 2 15,0-12-12-15,5-1 0 16,3-4 1-16,3-6 7 16,-5-14-2-16,-3 0-6 15,-3-25 0-15,-2-14 5 16,0-11-6-16,2-9 1 15,2-5 0-15,2 2 3 16,0 9-3-16,4 12 0 16,1 15 0-16,1 18-3 15,1 8 3-15,-1 17 11 16,0 17 12-16,-4 7 52 16,-7 5-46-16,-11 0 23 0,-7 2-8 15,-10-4-33-15,-17-2 21 16,-7-6-32-16,-3-8-6 15,-2-10-21-15,-3-18-95 16,11 0-69-16,10-12-301 0</inkml:trace>
  <inkml:trace contextRef="#ctx0" brushRef="#br0" timeOffset="123662.61">21379 11918 641 0,'0'0'163'0,"0"0"-79"16,0 0 85-16,0 0 36 15,0 0-35-15,0 0-60 16,0 0-5-16,-2-5-55 16,2 14-31-16,0 28 46 15,0 30 35-15,3 38-8 16,9 19-29-16,-2 6-38 16,-2-10 34-16,-1-32-43 15,-6-21-9-15,1-23 9 0,-2-13-15 16,0-1-1-1,0-6 0-15,0-5 8 0,0-11 2 16,0-8-8-16,0-8 11 16,0-17-9-16,0-12-4 15,-3-9 0-15,-4-20-6 16,-1-21-21-16,-2-24 26 16,-2-9-17-16,1 2 6 15,8 16 3-15,3 28-9 16,0 18-5-16,5 20 2 15,6 14-4-15,3 3 24 16,3 5 1-16,5 8 0 16,5 6-6-16,15 39 18 15,16 29-12-15,15 35 24 0,3 5-24 16,-13-12 34-16,-17-26-22 16,-19-28-11-16,-8-7 8 15,-1 5-9-15,-4 1-6 16,-9 14-58-16,-5-14-260 15,-4-11-558-15</inkml:trace>
  <inkml:trace contextRef="#ctx0" brushRef="#br0" timeOffset="123854.42">21525 12458 1483 0,'0'0'291'0,"0"0"-213"0,0 0-30 16,85-44 56-16,-39 36-50 16,11 5-15-16,5 3-39 15,29 3-6-15,-15 8-104 16,-10 1-411-16</inkml:trace>
  <inkml:trace contextRef="#ctx0" brushRef="#br0" timeOffset="124249.76">22351 12344 1490 0,'0'0'188'0,"0"0"-118"0,0 0-56 16,0 0 21 0,-98-34 84-16,65 41-84 0,-2 18 2 15,4 11-30-15,6 5 2 16,5 5 32-16,11 5-12 15,9 0 9-15,0-5 5 16,20-5-40-16,6-10 0 16,9-12-3-16,2-14-29 15,2-5 27-15,-2-12-31 16,-3-14 6-16,-4-6 15 16,-7-4-18-16,-5-3 30 15,-5 4 2-15,-4 7-2 16,-6 9 50-16,-2 14-9 0,-1 8-19 15,0 43 6-15,2 46-10 16,6 38 32-16,4 16-10 16,4-4-31-16,-6-36 26 15,-1-38-23-15,-4-23-4 16,1-15-8-16,4 1-5 16,0-6-95-16,-4-8-200 0</inkml:trace>
  <inkml:trace contextRef="#ctx0" brushRef="#br0" timeOffset="126254.36">13296 12068 601 0,'0'0'116'16,"0"0"-48"-16,0 0 192 16,0 0-45-16,0 0-58 15,0 0-44-15,32 75-28 16,-26-61-4-16,3 1-21 15,0 4-26-15,2 8 27 16,2 9-36-16,1 20 6 16,3 27 27-16,0 35-42 15,-1 17-1-15,-4 2-13 16,0-9 9-16,-5-16-2 16,-2-10-9-16,-2-9 10 0,-1-20-1 15,-2-21-3 1,0-16-6-16,1-13 0 0,-1-3-3 15,0-6 2-15,2-3 1 16,-2-6 0-16,1-5 5 16,1 0-5-16,2 0-6 15,2 0 5-15,1 0 1 16,4-2-1-16,2-1 2 16,2-1-1-16,6 1 6 15,3 1 1-15,4-3-7 16,6 2 0-16,7 1 0 15,5 0-1-15,5-1 2 16,5 1-1-16,3 0 3 16,2-1-2-16,1 1-1 15,6-3 0-15,14 1 0 0,13-1 1 16,15-3-1-16,1-3 0 16,-5 2 12-16,-9-3-12 15,-9 4-1-15,3-1 0 16,1 2-5-16,-1 0-2 15,-1 3 9-15,-2 0-1 16,-2 4 6-16,-2 0-4 16,2 0-2-16,-1 0 0 15,0 0 0-15,-13 0 0 16,-11 0 0-16,10 0 0 16,-11 0 5-16,1 0-5 15,8 0 0-15,-9 0 0 0,5 0-3 16,10 5 2-16,-1 2 1 15,-3 1 0-15,-2-2 4 16,-1-1-3-16,-1-2-2 16,0-3 1-16,2 0-2 15,-1 0 1-15,-1 0 2 16,-1-6-1-16,0 0 3 16,-4-1-3-16,1 0 0 15,0 0 0-15,0-1-3 16,0 2 2-16,0 2 1 15,-1 0 0-15,0 1 3 16,-3 0-2-16,-2 0-1 16,0 0 0-16,3-2-2 0,1 0 1 15,4 1 2-15,13-2-1 16,16-1 6-16,15 3-5 16,0 1-1-16,-5 0 0 15,-9 3-4-15,-7-4-2 16,2 0 12-16,-2 0-6 15,-2-1 3-15,-2 3 4 16,0 0-8-16,0 2 1 16,3 0-6-16,-1 0 5 15,1 0 1-15,0 0 0 16,2 0 3-16,-1 0-1 16,3 0-2-16,3 0 0 15,3 0-2-15,1 0-4 0,-2 0 7 16,-1-4-1-16,-2 1 0 15,1 2 7-15,0 0-7 16,0 1 0-16,0-2-3 16,1 1 3-16,-1-2 0 15,1 0 0-15,3-2 0 16,-1-1 2-16,-3 1-8 16,0-3 6-16,-2 2 0 15,-2 0-9-15,-2-1 9 16,-4 2 0-16,0 3-1 15,-1-3-2-15,-14 2 3 16,-9 0 0-16,-12 0-1 16,1 1 0-16,9-1 1 15,8-2 0-15,7 2 1 16,-2 0 0-16,-5 1-1 0,-5 1 0 16,-4 1 0-16,-5 0-5 15,-6-1 6-15,-1 1-1 16,-8 0 3-16,-6-2-2 15,-4 2-1-15,-9 0 0 16,-4-1-20-16,-7 1 8 16,-2 0-35-16,-5-2 22 15,0 2 25-15,0 0-16 16,0-2 16-16,0 2-43 16,0-8-128-16,0 1-124 15,-2-1-501-15</inkml:trace>
  <inkml:trace contextRef="#ctx0" brushRef="#br0" timeOffset="126861.35">22745 11787 588 0,'0'0'159'0,"0"0"-81"15,0 0 46-15,0 0 55 16,0 0-17-16,0 0-72 15,0 80-39-15,0-58 19 16,0 5-20-16,3 4-3 0,5 3 10 16,3 10-31-16,3 16 3 15,6 26-4-15,4 25 9 16,3 16 23-16,-3 4-40 16,-6-5-8-16,-5-12-5 15,-4-8 7-15,-3-12-11 16,-1-20 8-16,-2-19-8 15,2-16 10-15,-2-6-10 16,0 5 24-16,2 0 12 16,-2-1-34-16,0-9 12 15,2-11-14-15,-2-7-9 16,4-10-8-16,-3 0-218 0,1-5-584 16</inkml:trace>
  <inkml:trace contextRef="#ctx0" brushRef="#br0" timeOffset="129408.43">13676 10193 644 0,'0'0'127'16,"0"0"-84"-16,0 0 33 0,0 0 35 15,0 0-29-15,-94 29-1 16,74-20 2-16,-3 0-14 16,0 2 8-16,2 3-45 15,-3 2-17-15,2 4-1 16,0 3-13-16,1 3-1 15,-3 5 0-15,5 3 1 16,-1 3 6-16,1 3-7 16,0 2 0-16,0 2 2 15,3 2-2-15,3 2 0 0,-1 4 0 16,7 3 1-16,1 16-2 16,3 14 1-16,3-8 0 15,0-5 3-15,0-12-3 16,0-8 0-16,7 4 0 15,4 6 1-15,7-1 2 16,2-1 10-16,10 2 16 16,6-2 14-16,9 1-15 15,7-3 17-15,8 0-3 16,6-7-26-16,4-7 19 16,3-6-24-16,1-7 2 15,1-10 20-15,-2-7-33 16,3-14 10-16,-3 0 2 15,0-10-11-15,-1-12 27 16,-2-7-16-16,-6-5 4 0,-3-7 21 16,-7-8-37-16,-7-6 11 15,-3-16-11-15,-4-17 1 16,-7-13 1-16,-6-2-1 16,-11 6-1-16,-10 12 10 15,-6 8-1-15,0 0-10 16,-10 0 1-16,-8 10-9 15,1 11 3-15,-1 14 6 16,-2 1 0-16,-7-5 0 16,-7-5 1-16,-11-2-1 15,-9 4 0-15,-19 9-6 16,-21 10 5-16,-21 10 1 16,-7 13 0-16,4 7 7 15,9 15-7-15,28 7-1 0,-2 12-63 16,25-5-140-16,16-2-158 0</inkml:trace>
  <inkml:trace contextRef="#ctx0" brushRef="#br0" timeOffset="130826.57">4227 10132 939 0,'0'0'118'0,"0"0"-116"16,0 0 11-16,0 0-13 16,-70 95 1-16,59-65 0 15,2 0 32-15,5 2-21 16,2 2-5-16,1 4 9 16,1 4-14-16,0 6 27 15,0 3-19-15,3 4 3 16,6 6 16-16,6 11-26 15,4 18 22-15,7 10-12 16,2 5-12-16,0-19 13 16,-4-23-14-16,-3-21 7 15,-3-5 3-15,10 2-10 0,2 4 0 16,10 7-1-16,2-6 1 16,7 0 25-16,2-6-11 15,7-3 6-15,3-6 34 16,2-8-34-16,1-9 5 15,3-5 0-15,-1-7-11 16,1 0 20-16,-3-4-17 16,3-11-1-16,-6-3 42 15,-4-3 17-15,-8-6 6 16,-4-4-15-16,-5-4-44 16,-3-6 28-16,-5-4-25 15,-4-8-6-15,-4-2 3 16,-3-4-10-16,-3-2-11 15,-5-1-1-15,-1 1 0 0,-1-1-1 16,-4 0 1-16,-2 1 0 16,-5-2 5-16,0 0-5 15,-2-3-8-15,-13-1-6 16,-1-1-26-16,-4 2 28 16,-2 1-10-16,-3 2 13 15,-2 5 1-15,-3 3-10 16,-4 1 11-16,-2 5 1 15,-6 2-20-15,-4 5 26 16,-6 4-25-16,-1 2 19 16,-5 7-7-16,0 4 26 15,-3 5-13-15,-2 4 0 0,0 6 1 16,1 0 2 0,-5 5-3-16,7 3 0 0,1 2 8 15,-1 0-8-15,6 17 0 16,0 7-1-16,5 9-17 15,4 8 12-15,4 10-49 16,2 5-60-16,0 37-5 16,9-13-368-16,8-5 89 0</inkml:trace>
  <inkml:trace contextRef="#ctx0" brushRef="#br0" timeOffset="135346.28">5586 12369 173 0,'0'0'212'0,"0"0"-132"0,0 0-30 16,0 0 12-16,0 0-1 16,0 0-2-16,0 0-21 15,0 0-14-15,0 0 48 16,1 3 9-16,1 3-23 15,-1-1-2-15,1 3-22 16,1 1 28-16,0 0-10 16,1 4-19-16,0-1 18 15,1 5-19-15,1 0-6 16,0 4 9-16,0 1-25 16,4 0 14-16,-2 2-12 15,1 2-10-15,-2-1 22 16,2 1-23-16,-1-1 9 15,-4-2 6-15,1-1-16 0,-4-2 19 16,3-1 1-16,-2-4-8 16,-1-1 20-16,1-2-19 15,-1 0 5-15,2-3 14 16,-1 0-15-16,1-2 17 16,-3 0-14-16,0-2-13 15,3-4 24-15,-3 0-12 16,0-1 16-16,0 0 4 15,0 0-27-15,0 0 10 16,0 0-22-16,0 0-3 16,0 0-32-16,0 0-134 15,0 0-49-15,0 0-292 16,0 0-280-16</inkml:trace>
  <inkml:trace contextRef="#ctx0" brushRef="#br0" timeOffset="143989.19">3979 12726 123 0,'0'0'127'0,"0"0"-84"16,0 0-24-16,0 0-3 16,0 0 31-16,0 0 30 15,0 57-17-15,0-44 7 16,0-1-27-16,0 2-8 16,0 2-12-16,0 1-18 15,0 0 27-15,0 0-23 16,0-1 14-16,0 4 7 15,0-1-14-15,0 1 0 0,0-1 3 16,0 2-4 0,0-1 14-16,-1-1-25 15,1 0 9-15,0-2 2 0,0 0-11 16,0-3-1-16,0 1 0 16,0-5 0-16,0 2 16 15,0-4 14-15,0-1-2 16,0-1 15-16,0-3-30 15,0 0 18-15,0-1-10 16,0-2-15-16,0 0 22 16,0 0-17-16,0 0-9 15,0 0 22-15,0 3-17 16,3-3 11-16,0 0 11 0,1 0 8 16,3 2 31-16,-2-1-27 15,4-1-3-15,0 2 5 16,3-1-30-16,1 1 12 15,5 0-11-15,0 2-14 16,3-1 25-16,4 2 0 16,2-1 47-16,1-1-15 15,1-1-42-15,-1 1 2 16,-1-1-2-16,2 0-15 16,-3-1 24-16,0 0-23 15,-1 1 11-15,-1 0 1 16,-3 1-1-16,4 0-12 15,-1 0 0-15,0-1 1 16,1 0 12-16,-1 1-12 16,3-2 16-16,0-1 5 0,1 0-12 15,-1 0-10-15,4 0 0 16,-4 0 2-16,3 0-3 16,-2-1 1-16,-1-2 0 15,-2 1 7-15,-2 2-6 16,4 0-1-16,-5 0 0 15,5 0 0-15,-2 0 3 16,2 0-3-16,-1 0 0 16,2 0 5-16,0 0-3 15,-1 0-2-15,1 0 0 16,-1 0-1-16,0 0-1 16,0 0 3-16,-2 0-1 15,5-4 4-15,0 0-3 16,1 0-1-16,0 0 0 15,2-1-4-15,0 0 4 0,3 4 1 16,0-2 0-16,0 1 6 16,-2 2-5-16,0 0-3 15,0 0 1-15,-2 0 0 16,-1 0 2-16,-3 0-1 16,1 0-1-16,-1 0 13 15,-1 0-11-15,0 0-2 16,3 0 0-16,0 0 7 15,1 2 13-15,2-1-19 16,2-1 6-16,-2 2 2 16,0-2 0-16,1 0-10 15,-2 0 1-15,-1 0-3 0,0 0 3 16,-2 0 0-16,-3 0 1 16,-2 0 7-16,-6 0-7 15,0 0-2-15,-6 0 1 16,-4 0-3-16,-1 0 3 15,-4 0 0-15,-2 0 1 16,-1 0 7-16,0 0-7 16,0 0-1-16,0 0 0 15,0 0-43-15,0 0-42 16,0-6-146-16,0-2-335 16,0 0-1-16</inkml:trace>
  <inkml:trace contextRef="#ctx0" brushRef="#br0" timeOffset="147105.56">6255 12680 91 0,'0'0'590'0,"0"0"-410"16,0 0-96-16,0 0-9 15,0 0-11-15,0 0 17 16,0 0 26-16,-1 0-58 16,1 0 0-16,0 0-41 15,0 3-1-15,0 7 12 0,0 2-12 16,0 4 13-1,0 2 5-15,0 3-23 16,1 2 30-16,4 2-12 0,-2 2-19 16,4 2 21-16,-1 4-21 15,0 0 8-15,0 1 1 16,-1 2-4-16,-1-3-7 16,0 1 1-16,1-2 0 15,-2-2 0-15,0-2 1 16,0-6 5-16,0-2-6 15,-3-6-2-15,0-4 2 16,3-4 0-16,-3-3 1 16,0-1 0-16,0-2-1 15,0 0 7-15,0 0 2 16,0 0-9-16,0-7-12 0,0-2 5 16,0-7 14-16,0-4-17 15,0-3 7-15,0-7-33 16,0-1-2-16,0-5-18 15,0 0-13-15,-6-1-12 16,1-1-53-16,1 1 77 16,-2 4 9-16,-1 6 35 15,2 6 6-15,1 4 9 16,-1 5-2-16,2 7 7 16,0 3-6-16,0 2 38 15,-1 0-32-15,4 3 2 16,-3 10-6-16,3 4-3 15,0 8 0-15,0 3-2 16,0 5 1-16,3 1 1 16,1 2 0-16,2 2 25 0,-1-3 5 15,-1-1-21-15,-1-2 23 16,2-6-31-16,-4-1 6 16,2-5 11-16,1-3-18 15,-1-3 0-15,-1-2 9 16,1-4-8-16,-2-4-1 15,1 0 0-15,-2-2-7 16,0 1 6-16,0-3 1 16,0 1 0-16,0-1 7 15,0 0-6-15,0 0-1 16,0 0 0-16,0 0 1 0,0 2-2 16,0 1 2-1,0-1-1-15,0 1 9 0,0 0-2 16,0-2-8-16,0 2 1 15,-5-1 0-15,1-2 0 16,-3 3 8-16,1-3 0 16,0 0 37-16,-2 0-29 15,-2 0 9-15,2 0-9 16,-2 0-15-16,-5 0 25 16,0 0-20-16,-1 0 29 15,-4 0 13-15,4 0-29 16,-1-3 10-16,1 3-3 15,1 0-26-15,0 0 31 16,0 0-11-16,0 0 8 0,0 0 16 16,-1 0-30-16,2 0 15 15,-2 0-6-15,1 0-22 16,-1 0 21-16,1 0-6 16,-3 0-1-16,3 0 19 15,0 0-33-15,-1 0 20 16,2 0-2-16,1 0-19 15,-2 0 28-15,3 0-28 16,-4 0 7-16,2 0-1 16,-4 3 6-16,3-3-6 15,-1 0-6-15,1 0 1 16,-1 0 10-16,2 0-11 16,-2 0 8-16,4 0 10 0,-1 2-11 15,2-2-5-15,-1 0-2 16,2 0 0-16,1 0 12 15,-3 0-12-15,6 0 9 16,-2 0 3-16,-1 0-11 16,-1 0-1-16,0 0 0 15,-1 0 0-15,-2 0-1 16,2 0 1-16,1 0 0 16,-2 0 7-16,4 0-6 15,-1 0-1-15,-1 0 0 16,1 0 1-16,0 0-1 15,-3 0 0-15,3 0 0 16,0 0 6-16,-4 2-5 16,2 1-1-16,-3 0 0 0,-3 1-3 15,4-1 2-15,-2 1 2 16,0 0-1-16,3 0 9 16,-2 0 1-16,-2-1-12 15,1 2 2-15,0-4-4 16,0 2 3-16,-1-2 2 15,2-1 6-15,-2 1-2 16,1-1-5-16,2 2 0 16,-1-1 0-16,-2-1-2 15,4 1 2-15,-3 1 0 16,0-2 1-16,-1 2 9 16,1 1-8-16,-3-1-2 15,0 1 0-15,-1 0 0 16,-2 0 7-16,0 0-7 0,-3 0 1 15,2 1 5-15,-2 0-5 16,3 0-1-16,-3 1 0 16,5 0-3-16,-2-1 3 15,1 1 0-15,-2 0 0 16,4 1 3-16,2-2-2 16,-2 0-1-16,1-1 0 15,1 0 0-15,-2-1 0 16,2-2 1-16,-1 0-1 15,-1 2 5-15,2-2-5 16,-2 0 0-16,3 1 0 16,0-1-3-16,-1 2 2 0,2-2 1 15,0 0 0 1,0 1 2-16,-2-1 0 0,4 1-2 16,-2 1 0-16,-2-2-4 15,4 0 4-15,-3 0 0 16,0 0 1-16,3 0 2 15,-1 0-2-15,-2 0-1 16,3 0 0-16,0 0 1 16,-3 0-3-16,3 0 2 15,-1 0 0-15,1 0 1 16,0 0 0-16,3-2-1 16,0 1 0-16,0 0-5 15,0-1 4-15,2 1 2 0,-1-1-1 16,2 0 5-1,-1 1-4-15,-1-3-1 0,1 3 0 16,-1-2 0-16,-2 0-1 16,4 2 1-16,-2-1 0 15,-2 0 3-15,3-1-2 16,-4 0-1-16,2 1 0 16,-4-3-1-16,2 0-5 15,-2-2 6-15,1 2 0 16,0 0 0-16,-1-2 0 15,4 2 0-15,-3 1 0 16,6 1 0-16,-2-1 2 16,4 3-1-16,-2-1-1 0,0 0 6 15,2 1-3 1,-1 0-3-16,-1-1 0 0,0 0-3 16,3-1 3-16,-3 2 0 15,2-2 0-15,1 1 0 16,1 0-4-16,2 1 3 15,0-1-5-15,0 2 6 16,0-2 0-16,0-1 0 16,0 1-14-16,-1-3 4 15,1-2 10-15,-2-3 12 16,2-1-12-16,0-3 0 16,0 0 3-16,-1-3-3 15,1 0 1-15,0-2 5 16,-2-2-5-16,1-1-1 0,-1-2 0 15,1-3-6-15,1 0 5 16,0-2 1-16,0 0-2 16,0-1 2-16,0 2-19 15,0 2 18-15,0 1 1 16,0 3-6-16,0 0-7 16,0 0 12-16,0 1-15 15,0 2 16-15,0 2-40 16,0 1 11-16,0 5 2 15,0 4-3-15,0 2 29 16,0 3-8-16,0 2 1 16,0 0 1-16,0 0-31 15,0 0 29-15,0 0-4 0,0 0-47 16,-2 2 46 0,-1 7-10-16,0 7 24 0,3 6-13 15,-4 9 7-15,1 5 6 16,0 0 0-16,1 2 0 15,-1-1-2-15,2-5 2 16,1-6 0-16,0-2 1 16,0-7 5-16,0-6-12 15,0-2 6-15,0-6-5 16,0 0 3-16,0-1 2 16,0-2 0-16,0 0 5 15,0 0-5-15,0 0-27 16,0-8-36-16,0-7 63 0,0-3 19 15,0-5-12 1,0-1 0-16,0 0-7 0,0 2-1 16,0 2-2-16,0 4-6 15,0 5 16-15,0 5-18 16,0 6 11-16,0 0-18 16,1 0 17-16,1 14 2 15,1 9 0-15,0 10-1 16,0 5 1-16,1-1 16 15,-4-3-17-15,3-6 0 16,-3-8 4-16,3-4-3 16,-1-5-2-16,-2-2-20 15,1-4-91-15,2-5-71 16,0 3-128-16,-1-3-46 0</inkml:trace>
  <inkml:trace contextRef="#ctx0" brushRef="#br0" timeOffset="156536.91">2174 14648 546 0,'0'0'311'0,"0"0"-204"16,0 0-47-16,0 0 104 0,0 0-11 15,0 0-51-15,-31-20 0 16,25 13-18-16,3 2-21 15,0-2-11-15,0-1-44 16,2-1-1-16,1-2-7 16,0-5 0-16,0-1-1 15,3-2 1-15,10 2-3 16,-1-2-8-16,7 1-1 16,-2 2-4-16,2 4-9 15,3 1 18-15,1 3 0 16,1 5 7-16,-2 3-5 15,2 0 4-15,-3 16 1 16,0 6 0-16,-6 5 0 0,-2 9-2 16,-4 8 2-1,-6 4 1-15,-3 6 6 0,0 3 3 16,-3-3-4-16,-9-1-6 16,-4-3 0-16,2-7 0 15,-2-5 0-15,2-7 0 16,0-9 0-16,0-5 3 15,-4-9-3-15,0-4-57 16,-4-4-34-16,1 0-31 16,-4 0-74-16,4-9-24 15,-3-2 99-15,8 0 121 16,2 1 1-16,5-4-1 16,6-1-81-16,3 2 6 0,0-1 75 15,0 1 1-15,14 2 7 16,2 2-8-16,2 6 7 15,7 3 31-15,2 0-3 16,3 9 77-16,4 7 52 16,-1 4-34-16,0-2-40 15,-2-2-8-15,-2-3-58 16,-4-3-6-16,3-6 4 16,-1-4-12-16,1 0 9 15,1 0-13-15,-1-11-6 16,6-16-18-16,-7 5-204 15,-4-4-454-15</inkml:trace>
  <inkml:trace contextRef="#ctx0" brushRef="#br0" timeOffset="157031.87">2392 14014 469 0,'0'0'85'15,"0"0"-59"-15,0 0 64 0,0 0 29 16,91 32 108-16,-55-19-52 15,7 7-73-15,8 6-18 16,4 8-41-16,3 10-4 16,9 24 22-16,4 28-7 15,-2 29-1-15,-9 16-27 16,-18 0-26-16,-17-9 18 16,-19-13-17-16,-6 1-1 15,-6 0 18-15,-19-3-12 16,-2-9-5-16,-3-21-1 15,5-24 1-15,5-23 6 16,-2-12-6-16,-5-1 25 16,-1-7 55-16,-5-1-53 0,5-12-3 15,4-7-7-15,6 0-11 16,6-5-7-16,5-6-35 16,2 0 4-16,5 4 5 15,0 2-79-15,6 5-26 16,9 0-131-16,-3 9-293 0</inkml:trace>
  <inkml:trace contextRef="#ctx0" brushRef="#br0" timeOffset="209005.98">3206 8590 409 0,'0'0'179'0,"0"0"-39"16,0 0-14-16,0 0-39 16,0 0 17-16,0 0-35 15,0 0 19-15,-8-6 12 16,6 4-68-16,2 1 23 16,0 1-42-16,-1 0-13 15,1 0 12-15,0 4-12 16,-2 12 0-16,2 3 0 0,0 5 6 15,0 1-6-15,0 1 0 16,0-3 0-16,2-1 0 16,8-1 0-16,-1 0 0 15,6 1 0-15,3-1-2 16,1-2 1-16,2 1 1 16,6-3 0-16,3 0 0 15,4-1 0-15,2-3 0 16,1-3-1-16,2 0-35 15,0-7 36-15,-2 1-1 16,3-4 1-16,-1 0 10 16,3 0 0-16,4-1-10 15,-1-5 0-15,4-1 10 16,3-1 3-16,2 1 2 16,0 0-5-16,-1 0 15 0,-2-1-18 15,0 0-7-15,-2-1 0 16,-3 0 19-16,2 1-8 15,-2-1 1-15,-4 2-2 16,4 0 12-16,-1 3-13 16,-3 0-9-16,4-1 0 15,-3 3 1-15,3-3 15 16,-1 0-16-16,3-1 10 16,-2-1 6-16,2 0-10 15,-2 0-6-15,0 4 0 16,-1-1 0-16,0 2 2 15,-2-1-1-15,2 3-1 16,0 0 16-16,1-2-9 0,0 2-8 16,0 0 1-16,-2 0-3 15,-1 0 1-15,0 0 4 16,3 2-1-16,4-2 38 16,3 0-39-16,7 0 35 15,1 0-35-15,3 0 15 16,-1 0-10-16,-3-2-4 15,-4 2 7-15,-2 0 4 16,-2 0 1-16,-4 0-13 16,4 0 0-16,0 0 0 15,1-3 22-15,0 0-21 16,1-1 12-16,-1 2 3 16,-2-1-15-16,0 3-1 15,-5 0 0-15,-3 0-3 16,-1 3 1-16,-2 3 4 0,-1 0-2 15,-1 1 8-15,-1 0 1 16,0 3-18-16,-3 0 9 16,1 1 0-16,-4 0 0 15,5 0 1-15,-2 0-1 16,1 0 13-16,0-3-4 16,1-1-18-16,-2 0 9 15,-1-1-2-15,-3 0-5 16,3-1 9-16,-3 1-2 15,-2-2 13-15,5-2-12 0,0 1-1 16,-2 1 0 0,5-3-1-16,1-1-7 0,0 0 16 15,1 0-8-15,-1 0 7 16,-1 0 2-16,2 0-18 16,-2 0 9-16,-1 0-3 15,-3 0 2-15,0 0 2 16,-2-1 0-16,-2 1 9 15,0 0-9-15,-1 0-2 16,-2 0 1-16,2 0-3 16,-3 0-4-16,2 0 14 15,0 0-5-15,3 0 2 16,-1 0 4-16,0 0-14 16,1 0 6-16,-1 0-5 0,0 0 4 15,-1 1 2-15,2 1-1 16,-1-1 7-16,2-1 2 15,3 1-18-15,1 0 9 16,2-1-4-16,-2 2 3 16,6-1 2-16,3-1-1 15,1 0 7-15,5 0 2 16,-1 0-16-16,4 0 7 16,3 0-3-16,2 0-3 15,1 0 7-15,-1 0-1 16,1 0 9-16,2 0 1 15,-2 0-18-15,1 0 8 16,3 0-4-16,2 0-2 16,0 0 12-16,4-4-2 0,-1 0 4 15,1-2-2-15,-1 3-12 16,3-1 3-16,-2 3-2 16,1 0 3-16,2-1 4 15,1 2 3-15,-2-1-2 16,2-1 5-16,-5 0-16 15,-1-1 8-15,-2-2-3 16,-3 1-5-16,-1 0 9 16,1 0-1-16,-3-1 10 15,5-1-4-15,-2 0-8 16,0 0 2-16,3 0-3 16,0-5-4-16,2 3 7 0,4-4 0 15,-1 1 9-15,2-2-1 16,5-1-14-16,-1 0 6 15,1 0-5-15,-3 0-5 16,0 1 20-16,-3 1-8 16,2 1 2-16,1-1 3 15,0 0-14-15,6 0 7 16,-3 1-1-16,0-1-1 16,2 1 3-16,-2 0-1 15,-2 0 3-15,1 0 7 16,-2 3-19-16,0-2 9 15,-3 0-3-15,-1-1 2 16,-5-1 1-16,-3-1 0 0,-4-2 3 16,-1 3 6-16,-5 2-10 15,2 3 1-15,-3 2-7 16,1 3-1-16,-5 2 9 16,3 0-1-16,-2 0 6 15,2 7 9-15,-2 1-30 16,0 3 14-16,-3 2-11 15,0 1-4-15,-5-2 22 16,1 5-6-16,-5-2 0 16,-2-1-5-16,-3-2 4 15,-3-3-5-15,-6 2 6 16,1-3-9-16,1-2 11 16,-1 4-2-16,2-3 7 15,3 3 0-15,1 0-14 16,-1 0 7-16,3 1-6 0,-5 1-7 15,0-1 13-15,1-1 0 16,-5 1-7-16,1-2 2 16,-1-1 5-16,-3 1-22 15,1-1-7-15,-1-1 17 16,-1 2 8-16,-1 1-6 16,0-2 8-16,1 1-27 15,-2-1 23-15,-1-1-10 16,0 2 0-16,-1-1 15 15,1 1 1-15,-2-1 0 16,1-1-1-16,-1 2 7 16,1-2-12-16,-3-4 3 15,-1 2 3-15,-1-3-5 0,-2-2 12 16,2 0-6 0,-2 0 1-16,2-4 5 0,2-7-8 15,-3-1 1-15,1-4 0 16,2-3-2-16,-1-1 4 15,0 0 5-15,1 0 12 16,-1 2-10-16,0 1-4 16,-3 0-5-16,3 2 0 15,-4-1 30-15,1 4-16 16,-3-2 24-16,0 4 2 16,0 4-34-16,-2-1 7 15,-1 0-13-15,2 5 6 0,-2-2 16 16,0 1-9-1,0 0 12-15,0 1-6 0,0-1-9 16,0-2-19-16,0 4 9 16,1-2 0-16,-1 2-10 15,3 1 10-15,-2 0-18 16,2 0-18-16,0 0-84 16,0 0-1-16,-1 0-192 15,0 0-462-15</inkml:trace>
  <inkml:trace contextRef="#ctx0" brushRef="#br0" timeOffset="213039.26">4415 9489 88 0,'0'0'149'0,"0"0"-122"16,0 0-5-16,0 0 40 15,0 0-26-15,0 0 55 16,-48-56-42-16,40 48 27 16,0-1 51-16,2 1-21 0,-2 0 11 15,2 2-2-15,3 1-77 16,-4 1 49-16,5 0-32 15,-1 3-26-15,2-1 29 16,-1 2-58-16,2 0 34 16,-1 0-34-16,1 0-21 15,-2 0 21-15,1 8-8 16,-1 9 8-16,1 5 23 16,-1 3-22-16,1 4-1 15,-2 3 0-15,1-1 0 16,-2 1 0-16,3-1 0 0,-1-1 0 15,2-5 0 1,0-3 8-16,0-3-16 0,0-5 6 16,0-3-1-1,6-4-5-15,1 0 8 0,1-4 0 16,1 0-1-16,1-2-15 16,1 1 16-16,1 1-7 15,1-2 7-15,-1 1 0 16,6 0 0-16,0-2 0 15,1 3 13-15,2-3-6 16,0 2-14-16,1-1 4 16,2 2 0-16,1 0 1 15,1 0 3-15,-1 1-1 16,4 0 16-16,-1 1-10 0,3-1-7 16,1 0 1-16,-1-1 0 15,4 0 1-15,0-1-1 16,-1 0 0-16,2 1 10 15,0-3-3-15,4 2-9 16,-1 0 2-16,0-2 0 16,0 1-5-16,-1 1 7 15,1-2-2-15,0 2 14 16,-3-2-12-16,-2 2-2 16,-3-1 0-16,-4 0 0 15,2 1 2-15,-4 1-2 16,0 0 12-16,2-2 11 15,-2 3-10-15,2-1-13 0,0-3 0 16,-3 1 0 0,3 1 11-16,0-2-11 0,-1 0 12 15,1 0 12-15,3 0-15 16,0 0 23-16,1 0-23 16,2 0 5-16,0 0 5 15,0-2-19-15,-2-2 15 16,-1 0-1-16,0 1-5 15,-5-1-15-15,3 0 6 16,-1 0 0-16,-2-1-4 16,0 3 10-16,0-3-3 15,0 3 13-15,2-1-15 16,1 1-1-16,-1 2 0 0,1-1-2 16,-1 1 1-1,-1-4 2-15,5 1 7 0,2-1 72 16,4-2-54-16,2-1 5 15,1 0-31-15,3 2 0 16,-1-2-4-16,0 2 13 16,-3 0-6-16,0 1 7 15,-2 0-9-15,1 0-1 16,0 0 0-16,-2-1-3 16,0 2-4-16,-2 2 14 15,4 0-7-15,-3 1 7 16,-1 0 1-16,2 0-10 15,-2 0 2-15,1 0-6 16,2 0 5-16,0 0 1 16,-1 0 0-16,4 1 9 15,-1 0-2-15,0 1-14 16,-2 1 6-16,2-1-1 0,-2-1 1 16,3-1 1-16,-2 0 0 15,1 0 10-15,1 0-8 16,0 0-3-16,-1 0 1 15,1 0-6-15,0 0 5 16,-2 0 2-16,-2 0-1 16,2 2 9-16,-2 3-8 15,3-1-1-15,-2 1 0 16,3 0-3-16,-2-3-4 16,1 1 8-16,-2 0-1 15,3-1 13-15,-3 0-7 0,1-2-12 16,-1 3 5-16,0-1-1 15,0 1 2-15,1-1 0 16,-1 0 0-16,3 1 7 16,1-3 2-16,1 0-16 15,2 0 7-15,-2 0-6 16,4 0-2-16,-1 0 14 16,4 0-6-16,-4-3 9 15,1 0 1-15,-1-1-20 16,4-1 10-16,-4 1-3 15,1-2 2-15,2 2 1 16,-2-4 0-16,3-1 11 16,-1 1-5-16,3-1-12 15,-3-1 6-15,2 2-1 0,-1-1-6 16,1 1 14-16,0-1-7 16,1 1 12-16,0 0-11 15,1 0-2-15,3 2-7 16,2-2 5-16,2 3-4 15,1 1 14-15,4 0-7 16,0-3 4-16,2 4 2 16,1-3-12-16,-1 1 6 15,5-1 0-15,-2 0-7 16,-2-2 13-16,-1-1-6 16,-1-1 7-16,-5 0 0 15,-6-2-7-15,-4-2 0 16,-5 2-3-16,-5-2-7 0,-5 3 11 15,-7 2-1-15,-6 1 5 16,-5 2 2-16,-5 1-14 16,-6 0 2-16,-2 4 5 15,-4-1 3-15,0 1-3 16,0 1 10-16,0-1 9 16,0-2-8-16,0-1-13 15,0-1 2-15,0-1 0 16,0-5 4-16,0 2-3 15,0-2-1-15,2-2 16 16,2 1-3-16,1-1-14 16,-1 3 1-16,-1 0 0 0,1 4 5 15,-2 3-4-15,-2 3-1 16,3 0 0-16,-3 0-16 16,0 4 16-16,0 6-13 15,0 2-31-15,0 3-20 16,-3 9-165-16,-6-2-176 15,0-5-726-15</inkml:trace>
  <inkml:trace contextRef="#ctx0" brushRef="#br0" timeOffset="-202739.72">5711 14819 36 0,'0'0'16'16,"0"0"-16"-16,0 0 0 15,0 0-52-15</inkml:trace>
  <inkml:trace contextRef="#ctx0" brushRef="#br0" timeOffset="-202356.76">5711 14819 192 0,'60'43'222'15,"-60"-43"-105"-15,0 0-45 16,-2 0-20-16,-4 0 0 15,0 0-43-15,-1 0-8 16,1 0 76-16,0 1-57 0,-2 3-4 16,-2 1-1-16,4 2-4 15,0-3-11-15,1 1 6 16,1-1 4-16,-1 1-1 16,1-1-8-16,1 0-1 15,3-1 0-15,0-3-188 0</inkml:trace>
  <inkml:trace contextRef="#ctx0" brushRef="#br0" timeOffset="-200802.67">5651 14812 492 0,'0'0'138'0,"0"0"-40"15,0 0 54-15,0 0 5 0,0 0-57 16,0 0-32-16,0 0 44 15,-34 2-11-15,26-4-18 16,1-2-39-16,-2 1-18 16,2-2 47-16,-1-1-21 15,2 0-11-15,0-2-16 16,3-1-25-16,0-1-12 16,3-4-5-16,0-1 1 15,0-2 8-15,5-2 9 16,5-1-1-16,7 1 6 15,0-1 4-15,3 3-11 16,4 1 1-16,1 4-29 16,3 4 28-16,5 5-9 0,2 3 10 15,2 0 5-15,0 1 3 16,-1 13-16-16,-3 6 8 16,-5 2 0-16,2 7 0 15,-8 5 0-15,-1 2 2 16,-3 5 18-16,-4 5-10 15,-6 0-17-15,-6 2 7 16,-2 0 0-16,-2-3-9 16,-14-2 10-16,-6-2-1 15,-5-2 0-15,-3-3-15 16,-4 1 14-16,-2-6-16 16,-3-1-20-16,0-4 36 15,-1-7-8-15,1-2 9 0,2-6 4 16,1-2-2-16,6-4-4 15,5-2-9-15,6-2 8 16,5 1-4-16,5-2 7 16,5 0 0-16,2 0 0 15,2 0-68-15,0-7-30 16,2-3 78-16,11-1 20 16,2 0-4-16,6-3 4 15,4 5 0-15,5 1 0 16,3 8-2-16,3 0 2 15,1 0 2-15,2 17-1 16,-2 0 45-16,0 2-28 16,-4 0-1-16,0 1 28 15,-2-3-30-15,1-4 9 0,-1-2-24 16,-1-5 2-16,0-4 16 16,-2-2-17-16,-3 0 5 15,-4-8 16-15,-1-9-22 16,-3-4 0-16,-3-6-1 15,-1 2-60-15,-2 2-54 16,1-2-147-16,1 8-123 16,-4 6 47-16</inkml:trace>
  <inkml:trace contextRef="#ctx0" brushRef="#br0" timeOffset="-199685.67">6574 15025 963 0,'0'0'258'15,"0"0"-238"-15,0 0 19 0,0 0-39 16,0 0 3-16,0 0 6 16,0 0 2-16,41-31-11 15,-28 32 21-15,7 15-19 16,0 5 4-16,0 10 24 15,5 7-29-15,-4 7 9 16,-3 6-10-16,-2 3 19 16,-8-2-19-16,-2-6 0 15,-6-8 0-15,0-10 13 16,0-10-11-16,0-7-2 16,0-7 49-16,0-4 11 15,0 0 18-15,-3-3-55 0,-3-10-17 16,0-7-12-1,-2-5-17-15,1-8 13 0,3-3 10 16,2-6-22-16,2-1 9 16,0 3 13-16,2 1 0 15,11 3-17-15,2 6 17 16,3 5 0-16,0 7 0 16,3 7-25-16,-1 6 25 15,0 5-1-15,4 0 1 16,-2 16 6-16,0 7-5 15,-2 6-1-15,1 7 0 16,-5 4 10-16,-4 3-7 16,0 3-3-16,-3-5 0 15,-5-3 8-15,-1-5-6 16,-3-7-2-16,0-9 0 0,0-7 0 16,0-5 5-16,0-5-4 15,0 0 14-15,0-15-15 16,2-8-61-16,-1-10-25 15,4-5-13-15,-2-3-64 16,3 0 5-16,6 1 70 16,-3 7 88-16,0 6 3 15,4 9-3-15,-1 7 44 16,4 11-25-16,1 0 24 16,2 22 78-16,2 6 5 15,0 7-26-15,3 5-20 16,-3-2-79-16,-2-2 36 15,-1-10-19-15,3-6-7 0,-6-11 6 16,1-6-17 0,-1-3 0-16,1-6 23 0,-2-13-23 15,1-7 0-15,-3-6-4 16,-3-2-60-16,-2 1 35 16,-1 1-9-16,-1 7 38 15,-2 7 10-15,1 8-10 16,1 10-10-16,3 0-38 15,3 23 45-15,3 7 3 16,3 9 0-16,4 1 6 16,0-1 4-16,3-6-3 15,6-9-8-15,-2-8 1 16,-1-11-6-16,0-5-6 0,-5-9 12 16,-1-14-19-1,-5-6-4-15,-5-7-103 0,-8-2 28 16,-3 2 2-16,-6-1 23 15,-16 5 41-15,-26-2-92 16,3 9-15-16,3 10-105 0</inkml:trace>
  <inkml:trace contextRef="#ctx0" brushRef="#br0" timeOffset="-198864.65">7432 15118 136 0,'0'0'138'16,"0"0"-19"-16,-6 72-14 15,6-46-37-15,20-2 23 16,5-2-34-16,11-8-26 15,7-2 35-15,3-5-44 16,5-7-2-16,-2 0-17 0,-3-15-3 16,-5-6-6-16,-4-6 6 15,-9-8 1-15,-5-3 79 16,-4-5 14-16,-5-7-10 16,-3-4 2-16,-3-15-49 15,-8-16 60-15,0 7-37 16,0 6-44-16,-9 15 33 15,-1 18-11-15,-4 0 21 16,5 6 26-16,-1 12-85 16,2 9-13-16,4 11 13 15,1 1-26-15,0 11 24 16,0 17-15-16,3 14 17 16,0 11 6-16,0 18 3 0,10 18-10 15,9-3 1 1,1-11-3-16,4-11 2 0,3-16 2 15,4 0 4-15,6 1 5 16,5-10 5-16,-2-12 26 16,1-9-12-16,0-10-22 15,-2-8 9-15,-3-3-7 16,-5-16-2-16,-5-9 15 16,-6-8-7-16,-9-5-14 15,-5-4-1-15,-6-1 0 16,0-1 5-16,-9 2-5 15,-10 6 8-15,-1 8-8 16,-1 10 16-16,4 6-17 16,3 12 1-16,8 3-5 15,0 20-6-15,6 17 14 0,0 13-3 16,7 8 16-16,12 3-1 16,6-1-3-16,5-2-12 15,1-7 13-15,0-10-4 16,-2-7-8-16,-4-10-1 15,-4-9 10-15,-5-6-1 16,-4-7-18-16,-1-2 9 16,-2 0-11-16,-2-18 11 15,3-5 1-15,-2-11 0 16,4-3-1-16,1-2-77 16,-1-3 55-16,3 5-12 15,2 4 24-15,2 6-8 0,3 12 13 16,2 8 3-16,5 7 2 15,2 10 1-15,0 13 88 16,-4 8-35-16,-6 4-18 16,-12 5 67-16,-4 3-49 15,-5 0-6-15,-5-3-15 16,-9-6-23-16,-2-9-20 16,-2-14-14-16,5-10-108 15,1-1-259-15</inkml:trace>
  <inkml:trace contextRef="#ctx0" brushRef="#br0" timeOffset="-198025.75">9268 14579 851 0,'0'0'254'15,"0"0"-184"-15,0 0-51 16,0 0 11-16,0 0 47 16,0 0-5-16,0 0-14 15,2 12-42-15,5 6 90 16,-1 10-21-16,2 10-49 0,-1 24 17 16,2 26-43-16,-2 23 3 15,-2 2-4-15,-2-18 0 16,0-27-17-16,-3-29 8 15,0-11 0-15,0 1 4 16,0-4-3-16,0-4 4 16,0-9-1-16,-3-9 9 15,3-3-10-15,0-3-3 16,-3-21-17-16,3-6 0 16,-3-13 16-16,1-7 1 15,-1-8-7-15,-1-16 0 16,-2-15-5-16,2-13-1 0,1 6-22 15,3 22 12-15,0 23-9 16,0 18 32-16,0-5 0 16,9 2-5-16,4 1 5 15,-1 11 0-15,4 12-31 16,1 12 23-16,8 3-16 16,5 26 24-16,13 29 19 15,17 29-12-15,8 32 38 16,1 7 19-16,-14-17-36 15,-19-31 39-15,-14-33-33 16,-5-9-5-16,1 0-17 16,1-1-1-16,-4-2-22 15,-9-5-1-15,-4-13-187 16,-2-7-473-16</inkml:trace>
  <inkml:trace contextRef="#ctx0" brushRef="#br0" timeOffset="-197826.41">9405 15224 1515 0,'0'0'195'0,"0"0"-195"16,0 0-1-16,0 0 1 16,0 0 17-16,0 0-9 15,0 0 35-15,110-51-37 16,-61 41-6-16,36-3-26 15,-14 3-177-15,-5-1-420 0</inkml:trace>
  <inkml:trace contextRef="#ctx0" brushRef="#br0" timeOffset="-197394.56">10238 15059 1283 0,'0'0'270'16,"0"0"-152"-16,0 0-112 15,0 0 1-15,0 0 8 16,0 0 29-16,-85-66 26 16,62 66-6-16,1 10-43 15,0 12-14-15,2 7-7 16,1 5 0-16,3 4 0 0,4-1-9 16,4-1 9-16,8-6 0 15,0-8 2-15,0-7-4 16,15-9-8-16,4-6-19 15,5-3 20-15,3-16-52 16,-1-7 36-16,-1-4-45 16,-1 1-3-16,-5 2 58 15,-4 7-19-15,-3 9 34 16,-5 11 11-16,2 0 6 16,-1 26 46-16,5 24 11 15,-1 29 8-15,-2 22 3 16,-4 6-76-16,-4-15 24 15,-1-26-8-15,-1-28-25 16,2-6 36-16,-2-5-34 16,0 0-2-16,3-6 0 0,2-10-18 15,2-11-131-15,2-15-345 16,-2-5-353-16</inkml:trace>
  <inkml:trace contextRef="#ctx0" brushRef="#br0" timeOffset="-196973.45">10496 15275 1209 0,'0'0'268'0,"0"0"-156"0,0 0-111 16,0 0 0-1,0 0 3-15,0 0 24 0,82-21-24 16,-60 30 53-16,-1 14-12 15,-3 6 41-15,-3 7-62 16,-9 7-2-16,-6 4-6 16,0 2 4-16,-9 0-20 15,-10-2 0-15,-5-5 0 16,4-10 21-16,1-8-14 16,4-10 18-16,5-14 19 15,4 0-44-15,6-25-45 16,0-8 11-16,4-8 27 15,14 1 5-15,6 5 3 16,0 8-1-16,6 10 19 16,0 10-1-16,1 7-18 0,-1 2 11 15,1 17-9-15,-1 3 38 16,-3 1-39-16,-2-3 15 16,0-6-16-16,-1-8-3 15,9-8-29-15,-6-16-207 16,-6-5-423-16</inkml:trace>
  <inkml:trace contextRef="#ctx0" brushRef="#br0" timeOffset="-196561.51">11015 14786 1355 0,'0'0'161'15,"0"0"-107"-15,-18 93-29 16,14-42-12-16,4 9-13 16,0 13 55-16,16-4 33 15,8-2 45-15,10-3-92 16,3-12-15-16,8-4-10 16,4-7-4-16,-1-15-22 15,1-9 10-15,-1-9 0 16,-5-8-5-16,-2 0 13 15,-4-14-8-15,-6-10 0 16,-7-10 1-16,-6-7-1 16,-6-19 0-16,-12-18 2 0,-1-19 17 15,-25-6-19-15,-16 6 26 16,2 19 24-16,-3 26-50 16,9 18 12-16,-4 11-12 15,-7 7 0-15,-10 5 54 16,-9 11-54-16,3 6 0 15,6 22-53-15,4 35-99 16,17-9-63-16,10-1-720 0</inkml:trace>
  <inkml:trace contextRef="#ctx0" brushRef="#br0" timeOffset="-195913.81">12392 15145 1088 0,'0'0'220'15,"0"0"-110"-15,0 0-84 0,0 0-25 16,0 0 29-16,0 0 6 16,0 0 91-16,67 27 19 15,-24-12-92-15,3-3 6 16,5 1-22-16,0-5-18 16,-5-2 29-16,-6-6-33 15,-4 0 22-15,-9 0-1 16,-9 0-36-16,-2 0 8 15,-4 0-9-15,0 0-2 16,-3 0-9-16,0 1 11 16,4 4-40-16,-5-4-156 15,-2 2-666-15</inkml:trace>
  <inkml:trace contextRef="#ctx0" brushRef="#br0" timeOffset="-194900.01">13585 15004 22 0,'0'0'1104'0,"0"0"-900"0,0 0-112 15,0 0-21 1,0-103 39-16,1 64-86 0,1-2 12 16,-2 0-17-16,0 1-12 15,0 4 28-15,0 4-27 16,0 7 0-16,0 8 14 16,0 5-14-16,0 7-1 15,0 4-7-15,0 1 1 16,0 3 10-16,0 18-10 15,0 13-1-15,3 22 7 16,13 30 2-16,10 24-15 16,2 9 6-16,3-5 0 15,-4-14-3-15,-6-26 4 16,-6-17-1-16,-2-17 1 16,-5-5 1-16,-1-4-4 0,-1 0-2 15,-1-2 4-15,-4-12-7 16,-1-7 14-16,0-6-6 15,-3-4 4-15,-10 0 4 16,-6 0-17-16,-7-12 8 16,-4-2 0-16,-4-1-4 15,-2-1 10-15,0-1-6 16,3 2 0-16,7-1 10 16,5 3-11-16,9 3 1 15,6 2 0-15,6 2 32 16,0-1-31-16,10 2 0 15,16 1 18-15,8-1-4 0,15 4-15 16,21-1 0 0,-2 2 0-16,6 0-13 0,18 0-19 15,-27-2-239-15,-6-2-466 16</inkml:trace>
  <inkml:trace contextRef="#ctx0" brushRef="#br0" timeOffset="-193699.7">14221 15106 816 0,'0'0'502'16,"0"0"-480"-16,0 0 1 16,0 0-23-16,0 0 1 15,102-11 25-15,-72 17-10 0,1 14 38 16,1 12 39-16,-1 9-73 15,-1 12 24-15,-3 5-43 16,-8 6 5-16,-4-3 10 16,-7-4-10-16,-5-11-6 15,-3-12 5-15,0-13 6 16,0-10 54-16,0-9 20 16,0-2-22-16,-3-15-35 15,0-17-28-15,3-10-15 16,0-9 15-16,0-5-38 15,1 1-6-15,10 3-36 16,3 6 80-16,4 13-9 16,3 13 9-16,1 14-7 15,5 6-5-15,0 26 12 0,1 14 12 16,1 13 5-16,-4 4-4 16,1 1 18-16,-4-7-15 15,-3-10-14-15,-2-10-2 16,-4-14 8-16,-4-11-2 15,0-6-6-15,3-16 0 16,0-15 13-16,-1-12-13 16,2-8-64-16,-4-3-50 15,-2 1 18-15,2 8 87 16,0 12 8-16,3 15 1 16,3 15-1-16,3 7-2 15,4 28 3-15,1 11 67 16,-1 10-54-16,-1 4 30 15,1-7-34-15,-1-6 16 0,0-11 20 16,1-16-43-16,-1-9-3 16,1-8 1-16,-2-17-16 15,1-14 16-15,-2-8-82 16,-5-7 2-16,-4 0 59 16,-3 0-19-16,-4 9 40 15,0 11-9-15,-1 13-20 16,-2 13 29-16,6 13-83 15,-1 23 83-15,4 8 28 16,2 6-14-16,3-1-11 0,4-6 19 16,4-11-15-1,1-9 18-15,0-13-18 0,0-10 11 16,-3 0 17-16,-1-18-19 16,-5-10 16-16,-5-8-32 15,-4-1 4-15,-5-5-4 16,0 0 7-16,-17 2 5 15,-8 2 0-15,-5 4-12 16,-6 7-1-16,-2 10-59 16,-1 7-24-16,3 10 55 15,5 4-26-15,8 18 46 16,11 9-7-16,11 6 18 16,1 5-2-16,13 3 40 15,17-3-12-15,9-4 29 16,7-12-36-16,6-6 0 0,1-13-5 15,-1-7-8-15,-3-4-8 16,-4-19 0-16,-5-8 0 16,-4-10 5-16,-9-5-4 15,-5-9 17-15,-6-6 20 16,-7-14-31-16,-7-20 45 16,-2-16-14-16,-17-4-38 15,-8 21 28-15,0 25-27 16,4 33 14-16,3 10-4 15,0 4-1-15,3 6-11 16,0 8 1-16,8 8 0 16,4 43 21-16,3 39-21 15,10 40 28-15,25 17 80 0,11 0-48 16,3-17 29-16,-6-37-33 16,-10-23-55-16,-5-20 40 15,-1-11-39-15,6-1-2 16,4-6 0-16,19-10-87 15,-13-13-142-15,-9-1-984 0</inkml:trace>
  <inkml:trace contextRef="#ctx0" brushRef="#br0" timeOffset="-192880.72">16751 14938 544 0,'0'0'639'16,"0"0"-529"-16,0 0-10 15,0 0-15-15,0 0-61 16,0 0 22-16,0 0 18 15,-26-34-22-15,21 41 8 0,2 15-40 16,-4 10 3-16,4 11-5 16,3 11 5-16,0 13-14 15,19 17 1-15,9-9 0 16,5-6 24-16,6-11-24 16,3-18 11-16,6 2 4 15,8-3-3-15,-1-13-23 16,1-14 11-16,-4-12 0 15,-4-3-13-15,-6-23 31 16,-9-15-11-16,-7-8 35 16,-11-18-42-16,-14-18 20 15,-7-14-20-15,-25-4 2 16,-15 10 46-16,-1 21-36 16,6 23 19-16,4 12 11 15,-1 11-40-15,-6-1 40 0,-4 4-17 16,-3 6-13-1,8 17 26-15,4 0-37 0,6 29 1 16,7 14-2-16,3 12 7 16,4 8-14-16,11 5 0 15,8 1-43-15,5 1 11 16,45 19-108-16,-3-19-182 16,5-14-676-16</inkml:trace>
  <inkml:trace contextRef="#ctx0" brushRef="#br0" timeOffset="-192357.52">17706 15419 1403 0,'0'0'250'15,"0"0"-169"-15,0 0-38 16,0 0-37-16,0 0 6 16,60-79 0-16,-39 64-11 15,1 9 37-15,2 6-38 16,3 6 2-16,0 20 11 16,-3 11 1-16,-5 11-14 0,-9 7 0 15,-8 4 2-15,-2 0-4 16,-5 0 8-16,-11-5-6 15,-4-6 0-15,1-7 0 16,0-9-1-16,2-10 1 16,4-10 0-16,6-8-7 15,2-4 7-15,5 0-13 16,0-6-68-16,0-6 16 16,9-1 57-16,7 4-6 15,4 5-7-15,2 4 14 16,5 0 14-16,3 13-4 15,4 4 5-15,5 3 2 16,1 1-16-16,1-2 6 0,-4-4 0 16,1-3 10-1,-6-7 9-15,-2-3 23 0,-4-2 14 16,-3-6-22-16,-2-12-2 16,-4-6-32-16,0-17-53 15,-5 2-128-15,-5 8-520 0</inkml:trace>
  <inkml:trace contextRef="#ctx0" brushRef="#br0" timeOffset="-173696.89">5766 15962 373 0,'0'0'225'16,"0"0"-47"-16,0 0-2 16,0 0-44-16,0-6-12 15,0 4-30-15,0 0-28 16,0 0 29-16,0 1-27 16,0 1 12-16,0 0 10 15,0 0-67-15,0 0 33 16,0 0-25-16,0 0-13 15,0 0 27-15,0 0-40 16,-3 9 9-16,0 8-8 16,-3 8 7-16,0 4-17 0,2-2 8 15,-1 1 0 1,2-5-6-16,0-1 12 0,0-1-4 16,0 0-2-16,2-2-2 15,-5-3-5-15,6-2-22 16,0-7-14-16,0-1 42 15,0-2 2-15,0-4 1 16,0 0-1-16,0 0 0 16,0 3-2-16,0-3-7 15,0 3 5-15,0 0 3 16,0 0 2-16,0 0 5 16,0-1 1-16,0 0-8 15,0 1-1-15,-3 1-6 0,3-1 7 16,-3 4-5-1,3 0 11-15,-3-1-6 0,3 3 3 16,-3 1 9-16,1 2-21 16,-2 4 9-16,-1 4-1 15,1 4-8-15,-2 1 18 16,2-2-4-16,-1 0-5 16,-1-2-4-16,3 1 4 15,-3-5 0-15,3 2 1 16,0-2-6-16,2-5 5 15,-1-3 0-15,2-4 1 16,0-2-1-16,0-2-1 0,0-1-8 16,0 2 9-16,0-2-10 15,0 0 11-15,0 0-1 16,0 0 0-16,0 0-3 16,0 0 3-16,0 0-13 15,0 0-54-15,3 0 66 16,9 0 1-16,0-2 4 15,6-1-1-15,0 2-3 16,3-3 0-16,4 2-10 16,3-1 6-16,2-1 4 15,3 1 0-15,1 1 35 16,-1 1 12-16,-3-1-46 16,-5 1 7-16,-8 0-8 15,1 1 0-15,-6-2-9 16,-2 2 9-16,-1-1-24 0,3-6-99 15,-3 1-198-15,-5-5-325 16</inkml:trace>
  <inkml:trace contextRef="#ctx0" brushRef="#br0" timeOffset="-173405.61">5997 16131 1066 0,'0'0'227'0,"0"0"-188"15,0 0-18-15,0 0 5 0,-4 96-25 16,4-57 30-16,0 6 24 16,0 9-38-16,0 6 21 15,0 6-22-15,4 0 1 16,-4 1 7-16,0-4-23 15,0-3-2-15,0-9-4 16,0-8-9-16,3-13 13 16,2-10-78-16,2-14-140 15,1-6-181-15,-1 0-307 0</inkml:trace>
  <inkml:trace contextRef="#ctx0" brushRef="#br0" timeOffset="-172963.76">6281 16327 1053 0,'0'0'239'0,"0"0"-154"16,0 0-57-16,0 0 33 16,0 0-14-16,0 0-46 15,0 0 8-15,-38 75-3 16,28-35 5-16,1 9-10 15,1 5-1-15,4 7 0 16,2 6-1-16,2 0 1 16,0 1 0-16,14-4 0 15,10-5-7-15,4-9 6 16,8-9 1-16,3-15-6 0,4-9-7 16,0-15 13-16,2-2-1 15,-6-19 1-15,-5-11 2 16,-7-7 25-16,-9-3-25 15,-8-3-2-15,-8 2 29 16,-2 2-11-16,-9 3 27 16,-14 6 26-16,-5 8-24 15,-3 8-10-15,-5 4-11 16,-3 10-25-16,-1 0 14 16,4 10-15-16,5 7 0 15,7 12 0-15,10 0-77 16,14 12-52-16,0-7-178 15,14-9-415-15</inkml:trace>
  <inkml:trace contextRef="#ctx0" brushRef="#br0" timeOffset="-172391.42">6795 16431 719 0,'0'0'487'0,"0"0"-416"15,0 0-71-15,0 0-24 16,0 0 23-16,0 0 2 0,0 0-1 16,78 5 45-1,-47 7-26-15,3 5 10 0,-4 5-20 16,-4 5-8-16,-7 4 30 15,-3 3-4-15,-11 4 20 16,-5 1-18-16,0 1-29 16,-15-3 18-16,-5-5-2 15,-3-3-7-15,-1-10 31 16,2-7-15-16,2-5 4 16,2-7-29-16,6-12-4 15,5-10-47-15,7-7 1 16,0-4 27-16,19 3 13 15,5 0 7-15,10 8 3 16,2 8 0-16,6 8-19 0,-2 6 19 16,2 6 1-1,-2 13-1-15,-6 9 39 0,-5 4 0 16,-10 4 27-16,-7 3-15 16,-7 2-25-16,-5 1 47 15,-8-2-25-15,-14 1-14 16,-8-7 19-16,-3-6-52 15,-4-6 20-15,-3-10 20 16,2-9-35-16,1-3 12 16,4-1-18-16,3-13-37 15,8-2 5-15,14-1-138 16,7 5-21-16,1 2-427 0</inkml:trace>
  <inkml:trace contextRef="#ctx0" brushRef="#br0" timeOffset="-172200.83">7583 17103 1505 0,'0'0'175'15,"0"0"-175"-15,0 0-66 16,0 0-103-16,0 0 90 15,0 0-162-15,0 0-293 0</inkml:trace>
  <inkml:trace contextRef="#ctx0" brushRef="#br0" timeOffset="-171841.53">7796 16378 808 0,'0'0'140'0,"0"0"-126"16,0 0 70-16,0 0 9 15,15 92 12-15,-12-51-5 16,1 2-36-16,-2 1-3 16,-1-1-45-16,2-4-6 15,2-3 5-15,-1-9-14 16,4-8-2-16,4-10-7 0,1-6 8 15,5-3 19-15,3 0 30 16,3-8 21-16,6-3 15 16,0 0-66-16,1 0 30 15,5 5-18-15,-1 2-12 16,1 4 18-16,-3 0-37 16,1 6 0-16,-5 5 4 15,-4 0-4-15,-4 0-48 16,-6-2-136-16,-6-6-342 0</inkml:trace>
  <inkml:trace contextRef="#ctx0" brushRef="#br0" timeOffset="-171580.7">8185 16315 1460 0,'0'0'176'16,"0"0"-163"-16,0 0 4 16,6 104-17-16,8-23 34 15,8 26 4-15,2 9 66 16,4-7-25-16,-4-25-31 16,-6-30-29-16,-5-15-11 15,-2-11-16-15,1-3 4 16,3-8-28-16,7-17-24 15,-5-2-190-15,-3-22-138 0</inkml:trace>
  <inkml:trace contextRef="#ctx0" brushRef="#br0" timeOffset="-171242.56">8607 16421 937 0,'0'0'569'0,"0"0"-561"15,0 0 15-15,0 0-9 16,23 91-2-16,-11-52-13 16,3-4 1-16,4-6 0 0,9-8 18 15,4-8-17 1,2-8 11-16,2-5-5 0,4-10 17 16,-3-13-13-16,-4-5 35 15,-6-4-20-15,-7-5 56 16,-9 0-27-16,-8 2 18 15,-3 2 14-15,-4 1-63 16,-20 3 13-16,-1 8-37 16,-8 8 8-16,-6 8 11 15,-1 5-19-15,1 22 0 16,2 15-41-16,2 13-139 16,10 26-42-16,7-10-91 15,9-13-222-15</inkml:trace>
  <inkml:trace contextRef="#ctx0" brushRef="#br0" timeOffset="-170866.5">8804 16744 1030 0,'0'0'188'0,"0"0"-142"16,-13 108-20-16,13-63 22 15,0-5 22-15,15-7 44 16,12-6 6-16,4-9-88 16,5-10 19-16,8-8-35 15,0 0 0-15,0-16 23 0,-5-7-31 16,-4-7 53-16,-10-5-17 16,-3-1-18-16,-13-2 48 15,-7 1-29-15,-2 0 6 16,-16 2-9-16,-11 3-31 15,-9 4 31-15,-3 10-38 16,-10 9 2-16,-2 9 22 16,-1 12-28-16,3 17-31 15,7 11-32-15,9 7-34 16,14 0 59-16,13 1-33 16,13 7-161-16,16-12-257 15,5-9-475-15</inkml:trace>
  <inkml:trace contextRef="#ctx0" brushRef="#br0" timeOffset="-170190.6">9708 16643 1595 0,'0'0'241'0,"0"0"-203"16,0 0-1-16,0 0-37 16,-97-9 13-16,64 11 18 15,-2 11-30-15,2 8 15 16,2 2-16-16,4 5-6 16,9 4-7-16,2 4 13 0,8 0 0 15,5 1 0-15,3-2 4 16,0-5-13-16,17-9 3 15,5-5-26-15,6-10 25 16,5-6-58-16,1-3 6 16,3-20 58-16,-4-6-14 15,-3-3 15-15,-7-2 1 16,-4 3-1-16,-7 4 36 16,-3 7 5-16,-5 9 6 15,-2 8-40-15,-1 3 2 16,4 17-9-16,2 29 0 15,8 34 1-15,10 35 1 0,0 16-1 16,0 3-1-16,-4-8 7 16,-9-17 1-16,-2-4-9 15,-3-12 1-15,-4-16 0 16,0-26 6-16,-3-14-4 16,0-9-2-16,0-3 7 15,-1 2 0-15,-8-8-7 16,-7-9 9-16,-8-10-7 15,-6 0 17-15,-6-13-12 16,-3-11-7-16,2-5 11 16,1-4-4-16,9-2 8 15,5-2-15-15,8-3 0 16,9-6 18-16,5 0-4 16,7-7 14-16,17-5 35 15,9-3-32-15,8 1 15 0,3 2-46 16,0 7-6-16,-5 7-27 15,-4 3-74-15,-13 14-73 16,-13 8-456-16</inkml:trace>
  <inkml:trace contextRef="#ctx0" brushRef="#br0" timeOffset="-169303.67">7686 17073 340 0,'0'0'114'0,"0"0"-72"16,0 0-3-16,0 0 46 15,0 0 32-15,0 0 0 16,31 73-9-16,-18-63-31 15,-1-3-48-15,-1-3 11 16,-2-4-14-16,-3 0-25 16,-3 0 70-16,-3-11-32 15,0-2-10-15,0-2-6 16,-14-1-21-16,-2 0-4 16,-5 4-12-16,3 4-27 0,0 2 41 15,6 6 31 1,2 0-4-16,7 11-27 0,3 11 6 15,0 3-7-15,9 1 1 16,6 0 0-16,1-8-10 16,-1-4 10-16,0-9-1 15,-3-5-8-15,-3 0 9 16,-2-12 7-16,-5-3 12 16,-2-6-13-16,0 4 14 15,-12 0-13-15,0 5 2 16,-3 7 27-16,0 5 11 15,6 0 12-15,0 15-38 16,9 21-20-16,3-3-2 16,12-3-319-16</inkml:trace>
  <inkml:trace contextRef="#ctx0" brushRef="#br0" timeOffset="-168464.47">10906 16283 780 0,'0'0'352'0,"0"0"-240"0,0 0-21 16,0 0-62-16,0 0 7 15,-37 86 43-15,37-44-31 16,0 21 58-16,4 28-42 16,11 23-45-16,3 10 29 15,-2-8-48-15,-5-26 7 16,-8-29 5-16,2-19-2 16,-4-11-17-16,2 0 7 15,-3-4 0-15,0-4-1 16,0-13 2-16,0-6 9 15,0-4-10-15,0-9-8 0,0-15 2 16,0-10-3 0,-3-11 9-16,-6-21 1 0,1-21-1 15,-6-20 6-15,0-10-6 16,-2 6-6-16,5 10 5 16,5 26-12-16,2 15 13 15,4 19-1-15,0 7 2 16,0 5-1-16,7 4 0 15,5 6-9-15,5 12-3 16,3 7-18-16,5 19 15 16,13 31 15-16,13 31 0 15,12 30 26-15,-2 12-5 16,-9-6-7-16,-18-27-14 0,-13-30 0 16,-7-14-8-16,-4-10 2 15,0 4 6-15,-2 12-19 16,-1-9-147-16,-7-12-399 0</inkml:trace>
  <inkml:trace contextRef="#ctx0" brushRef="#br0" timeOffset="-168267.62">11049 17123 1580 0,'0'0'298'0,"0"0"-244"0,0 0-29 15,0 0-25 1,0 0 0-16,51-84 3 0,-14 65-3 16,11 5 9-16,12 5-9 15,35-1-45-15,-16 3-191 16,-10 4-442-16</inkml:trace>
  <inkml:trace contextRef="#ctx0" brushRef="#br0" timeOffset="-167840.76">11725 16963 1285 0,'0'0'337'16,"0"0"-232"-16,0 0-45 15,0 0-59-15,0 0 12 16,-85-63-13-16,62 61 0 16,-3 2 58-16,-1 7-52 0,0 15 3 15,0 7-9-15,5 5 3 16,4 4-12-16,5-4 9 15,7-3-7-15,1-9-6 16,5-5 13-16,0-12-11 16,18-5-18-16,1 0-79 15,5-14 96-15,3-10 11 16,0 4 2-16,0 0 9 16,-2 6-8-16,-4 6 3 15,0 8-3-15,-2 0 4 16,-2 17 7-16,0 13 0 15,-3 9-7-15,2 12 33 16,-4 19-23-16,-3 14 2 0,-3-6-2 16,-3-6-7-1,0-14-9-15,-1-16 7 0,1-3-6 16,0-1 22-16,1-9-22 16,-1-17 4-16,2-4-5 15,2-8-63-15,3-23-115 16,0-4-84-16,0-8-472 0</inkml:trace>
  <inkml:trace contextRef="#ctx0" brushRef="#br0" timeOffset="-167082.83">11965 17076 795 0,'0'0'368'16,"0"0"-258"-16,0 0-24 15,0 0-37-15,0 0-48 16,0 0 22-16,0 0-17 0,21-39 9 15,-9 36 22-15,6 3-26 16,-3 0 18-16,-2 8-21 16,2 9-8-16,-5 6 30 15,-4 7 14-15,-4 0 3 16,-2 4-9-16,-3 0-37 16,-13-3 11-16,-3-3-12 15,0-6 0-15,0-5-1 16,4-6 8-16,2-9-3 15,7-2-4-15,3-5-36 16,3-12 11-16,0 0 5 16,9 0 20-16,8 4 16 15,4 5 6-15,6 5 39 0,-1 3-6 16,2 0-36-16,0 0 12 16,-1 10-31-16,-5-3 9 15,-1 3-4-15,-4-8-5 16,5-2-12-16,-5-9-143 15,-3-4-350-15</inkml:trace>
  <inkml:trace contextRef="#ctx0" brushRef="#br0" timeOffset="-166579.52">12247 16459 1159 0,'0'0'235'0,"0"0"-167"16,0 0-43-16,0 0 24 15,0 0 2-15,0 0-44 16,-58 73 30-16,49-26 8 16,4 18-19-16,5 22 29 15,3 23-21-15,17 7 1 16,6-6-4-16,0-28-24 15,-5-23 8-15,3-20-5 16,1-9-10-16,11 2 36 16,7-5-35-16,11-3 11 15,3-11-12-15,-1-11-2 16,-1-3 2-16,-5-12 8 16,-7-15-7-16,-6-10 11 0,-7-10-6 15,-5-21 10-15,-10-31 8 16,-9-24-23-16,-6-13 22 15,-7 5 13-15,-14 15-17 16,-2 32 31-16,0 21-50 16,0 22 18-16,-5 9-2 15,-8 3-8-15,-13 3 8 16,-27 9-4-16,-23 17-11 16,4 12-2-16,10 19-2 15,12 27-25-15,22 24 6 16,17 40-35-16,10 19-24 15,21-27-136-15,3-24-606 0</inkml:trace>
  <inkml:trace contextRef="#ctx0" brushRef="#br0" timeOffset="-161128.41">13367 16837 1252 0,'0'0'254'0,"0"0"-193"16,0 0-55-16,0 0 13 16,0 0 46-16,0 0 26 0,-9 0-23 15,11 0-66-15,8 0 4 16,8 0 2-16,4 0 0 15,7 0 36-15,3 0-34 16,3 0 10-16,1 0 2 16,-2 0-13-16,-3 0-7 15,-1 0-2-15,-6-5 6 16,0 0 32-16,-8 2-23 16,-2 2 0-16,-5 1 0 15,-5 0 4-15,-1 0-19 16,-3 0 0-16,2 0 1 15,-2 0 27-15,0 0-20 16,0 0 11-16,0 0-3 0,0 0-6 16,0 0-20-1,0 0 7-15,0 0-13 0,0 0 14 16,5 0-116-16,1 0-223 16,-1 0-482-16</inkml:trace>
  <inkml:trace contextRef="#ctx0" brushRef="#br0" timeOffset="-158672.65">14605 16591 550 0,'0'0'141'0,"0"0"-89"16,0 0 3-16,0 0 16 16,0 0 17-16,0 0-24 15,0 0-4-15,107-42 46 16,-77 42-54-16,3 15 6 0,0 5 12 15,-2 8-49 1,-2 3 24-16,-6 3-39 0,-6 5-4 16,-8 3 27-16,-5 2-28 15,-4-4 7-15,-2 1-7 16,-12-8 11-16,-5-5 2 16,1-5 2-16,-3-10-15 15,2-6 31-15,2-4-31 16,2-3 14-16,3-3-15 15,3-14-16-15,3-3 0 16,6-3-25-16,0 1-5 16,0 0 40-16,12 3-30 15,6 4 36-15,3 7-1 16,6 5-23-16,4 3 23 16,7 6 2-16,0 14 15 0,4 7 22 15,-3 6-37 1,-6 4 9-16,-6 1-10 0,-8 2 2 15,-10 0 5-15,-8 1-6 16,-1-4 7-16,-7 1 32 16,-15-6-34-16,-7-4 67 15,-5-6-38-15,-7-8-35 16,-5-6 49-16,-2-8-24 16,-1 0 6-16,4-11 13 15,5-4-42-15,11 0 29 16,7-2-31-16,9 3-23 15,7 2 22-15,6-2-55 16,0 3-74-16,19-8-28 0,6 5-165 16,0 0-364-16</inkml:trace>
  <inkml:trace contextRef="#ctx0" brushRef="#br0" timeOffset="-158109.53">15258 16716 933 0,'0'0'178'15,"0"0"-101"-15,0 0-38 16,0 0-33-16,0 0 4 16,0 0 2-16,0 0-11 15,74-75 46-15,-49 75 0 16,3 0-5-16,-1 13-2 16,0 6-38-16,-6 7 15 15,0 8 11-15,-8 7 4 16,-1 4 13-16,-9 7-44 15,-3 4 14-15,-3 4-15 16,-15 3-3-16,-7-1-4 16,-3-5-22-16,-4-7 2 15,5-11 27-15,0-12 0 0,7-15 16 16,3-10 6-16,8-2-12 16,5-22-20-16,4-7 8 15,0-7 2-15,12 3 6 16,9 0 10-16,2 10 41 15,4 3 48-15,4 8-57 16,1 11 2-16,2 1-38 16,2 13-11-16,-2 7 42 15,-1 9-31-15,-3-3 4 16,-3-2-4-16,-2-2-6 16,0-2-12-16,5-6-48 15,-6-3-286-15,-7-8-1031 0</inkml:trace>
  <inkml:trace contextRef="#ctx0" brushRef="#br0" timeOffset="-157920.71">15939 17157 1497 0,'0'0'312'0,"0"0"-232"16,0 0-51-16,0 0-15 15,0 0-14-15,0 0-1 16,0 0-41-16,22 17-119 16,-12-34-129-16,0-3-739 0</inkml:trace>
  <inkml:trace contextRef="#ctx0" brushRef="#br0" timeOffset="-157473.25">16138 16612 340 0,'0'0'997'15,"0"0"-868"-15,0 0-123 16,0 0 2-16,0 0-6 16,-44 100 14-16,42-57 42 15,2 8-17-15,0 4 7 16,11 1 3-16,10 0-50 0,4 2 17 15,6-5-6-15,5-5-5 16,3-13 21-16,3-7-27 16,-1-13 11-16,-1-10 8 15,-1-5-18-15,-4-14 20 16,-4-11-13-16,-7-9-9 16,-8-12 38-16,-5-2-16 15,-11-10 8-15,0-1 13 16,-14-3-43-16,-9-2 19 15,-7 2-19-15,-5 6 0 16,-2 7 9-16,-2 11 0 16,-2 11-9-16,2 15 7 15,0 12-6-15,0 7-2 0,2 25-17 16,3 14-18 0,4 12 5-16,9 1-47 0,4 3-4 15,17 13-24-15,0-17-104 16,8-10-329-16</inkml:trace>
  <inkml:trace contextRef="#ctx0" brushRef="#br0" timeOffset="-157028.96">16702 16618 1388 0,'0'0'287'16,"0"0"-236"-16,0 0-37 0,0 0-14 16,-9 75 6-16,8-35-6 15,1 9 2-15,0 4-1 16,9 1 24-16,12 1-25 16,5 0 13-16,7-6-13 15,3-3 7-15,6-8-7 16,1-10 0-16,1-9 0 15,0-11 8-15,-5-8-1 16,-5-4-7-16,-2-20 59 16,-10-10-52-16,-7-10 28 15,-6-8-3-15,-9-4 1 16,0-5 19-16,-18 1-27 16,-6-3 10-16,-7 3-4 0,-5 6-31 15,-3 6 17 1,-2 11-17-16,-1 11 0 0,-2 10-15 15,-2 15 15-15,4 1-38 16,1 24-17-16,8 15-56 16,8 7 12-16,13 28-59 15,8-13-209-15,4-8-442 0</inkml:trace>
  <inkml:trace contextRef="#ctx0" brushRef="#br0" timeOffset="-156376.97">17564 16788 1121 0,'0'0'217'15,"0"0"-99"-15,0 0-44 16,0 0 35-16,0 0 45 16,0 0-50-16,0 0-52 15,-56-67 11-15,38 67-46 16,0 0-4-16,-3 12-13 16,-1 10-3-16,1 6-3 15,4 7 5-15,4-1 1 0,7 3-3 16,6-2 4-16,0-1-1 15,13-5 0-15,9-9 6 16,4-4-17-16,7-8 11 16,3-8-18-16,-4 0 10 15,-2-15-29-15,-5-4 16 16,-6-8 5-16,-7 1-10 16,-2-5 25-16,-7 1 2 15,-3 1 6-15,0 2 35 16,0 5-41-16,0 3 10 15,-3 7-11-15,0 6 5 16,1 4-20-16,2 2 8 16,0 8-34-16,0 16 33 0,0 13-4 15,2 11 12-15,12 20 0 16,5 23 0-16,5 19 0 16,0-1 0-16,-3-17 0 15,-5-22 6-15,-7-27-5 16,-2-3-1-16,1 5 0 15,4 3 2-15,-3 1-1 16,-2-12 0-16,-1-7-1 16,0-10 17-16,-3-9-10 15,-2-8 0-15,-1 0-7 16,2-3-17-16,-1 0-17 16,1-3-175-16,0-5-586 0</inkml:trace>
  <inkml:trace contextRef="#ctx0" brushRef="#br0" timeOffset="-154417.4">18488 14952 487 0,'0'0'393'0,"0"0"-191"16,0 0-125-16,0 0-35 16,0 0-22-16,0 0 37 15,0 0 14-15,3 1-48 16,1-1 26-16,2 0 6 15,5 0-10-15,1 0 49 0,5 0-39 16,6 0-6-16,4 0-17 16,8-6-31-16,6 1 9 15,4 1-10-15,4 2 0 16,3 2 16-16,0 0-16 16,3 6 0-16,2 8-1 15,1 6 3-15,-1 4-2 16,-1 4 0-16,1 6 1 15,-4 5 3-15,-1 5 9 16,-2 5-13-16,-3 4 0 16,-3 3 8-16,-5 2-9 15,-6 1 1-15,-6 2 0 16,-10 1 9-16,-6 3-9 16,-9 0 0-16,-2 3-1 0,-5-1 2 15,-16 0 1 1,-4 0 7-16,-9 0-1 0,-7-3 17 15,-9-3-19-15,-8-4-6 16,-8-4 0-16,-4-4-1 16,-3-9 1-16,4-4 0 15,3-8 0-15,7-6 4 16,2-8-3-16,8-2-1 16,1-1 0-16,5-5 1 15,4 1 4-15,8-4-5 16,6-1 1-16,6-2 1 15,5 0-2-15,5 0-24 16,4 0-2-16,3 0-38 0,2-5-110 16,5-3-102-16,4-1-305 15</inkml:trace>
  <inkml:trace contextRef="#ctx0" brushRef="#br0" timeOffset="-153951.04">18770 16145 355 0,'0'0'577'0,"0"0"-515"0,0 0-59 16,0 0 20-16,0 0 15 15,-33 95 64-15,25-62 4 16,1 5-61-16,1 1 9 15,-3 2-18-15,3-3-19 16,2-2 47-16,-1-4-20 16,3-6-6-16,2-5 21 15,0-4-41-15,3-8 11 16,14 2 4-16,7-5-12 16,9-2 43-16,4 0-19 15,8-4-14-15,1 3 0 16,0-3-22-16,-4 0 2 15,0 0 8-15,-7 0-11 16,-2 0 58-16,-6 0-30 16,-5 0 10-16,-6 0 21 0,-3 0-66 15,-7 0 33-15,-3 0-10 16,-3 0-11-16,0 0 30 16,0 0-31-16,0 0 4 15,0 0-16-15,0 0 0 16,1 0-33-16,7 0-79 15,-1 0-95-15,2 0-353 0</inkml:trace>
  <inkml:trace contextRef="#ctx0" brushRef="#br0" timeOffset="-152922.84">19476 14444 844 0,'0'0'174'0,"0"0"-96"15,0 0-75-15,0 0 18 16,0 0 13-16,17 132 89 16,21-17-29-16,8 18-6 15,4-2 29-15,-8-29-90 16,-12-38-3-16,-8-22-24 15,-5-11 16-15,-1-2-22 16,-4-8 6-16,-7-13-83 16,-5-8-180-16,0-1-515 0</inkml:trace>
  <inkml:trace contextRef="#ctx0" brushRef="#br0" timeOffset="-151638.87">19492 14933 523 0,'0'0'100'15,"0"0"-26"-15,0 0-21 16,80 20 78-16,-43-20-21 16,4 0-13-16,3-8-13 15,-2-9-64-15,-6-4 9 16,-6-2-29-16,-8 1 9 15,-7 1 3-15,-11 4-11 16,-4 4 5-16,0 6 23 0,-3 5-27 16,-7 2 54-16,4 10-21 15,3 14-28-15,3 12 14 16,0 5-20-16,14 5 20 16,5-1 11-16,2-5-25 15,3-9-6-15,-2-11-1 16,-1-7 0-16,-6-5-1 15,-3-8 2-15,-8 0-1 16,-4-4 68-16,0-13-67 16,-4-3 21-16,-12-7-22 15,-1-1 0-15,-5-4 0 16,2 2 1-16,2-2 30 16,4 5-11-16,6 0-11 15,4 5-18-15,4 5-1 0,0 3 7 16,7 3-11-16,9 0 15 15,2 5-1-15,3-2 0 16,1 2 10-16,1 3-22 16,1 3 8-16,-2 0-30 15,-1 6 26-15,-1 14 11 16,0 9-3-16,0 6 11 16,-2 3 2-16,2 1-21 15,0-5 8-15,-2-8-3 16,1-7 2-16,-2-10 1 15,2-7 0-15,-4-2 13 16,-2-4-11-16,-4-15 11 0,-3-3-13 16,-6-5 0-16,0-4 8 15,0-1-7 1,-15-2 8-16,-4 2-9 0,-5 4-1 16,0 6-8-16,-4 6-3 15,2 10-40-15,3 6 29 16,2 18-5-16,6 15 28 15,4 11-10-15,4 5 7 16,7 1 3-16,0-4 11 16,6-7 2-16,12-10 35 15,4-12-33-15,3-12 24 16,4-5 18-16,1-13-27 16,-5-17-6-16,-2-10-24 0,-6-4 10 15,-8-8-6-15,-4 1-3 16,-5 2-1-16,0 4 9 15,0 8 1-15,-6 12-19 16,3 10 9-16,1 15-39 16,2 1 37-16,0 26 1 15,6 12 1-15,9 11 52 16,2 4-43-16,3-5 36 16,0-6-23-16,2-14-13 15,-1-10 23-15,-3-9-31 16,-2-10 13-16,-3 0 11 15,-5-18-16-15,-5-11 13 16,-3-10-22-16,0-6 0 16,0-5-13-16,-3 0 12 15,-1 5-40-15,0 6-3 0,4 13-25 16,0 14 58-16,0 12-33 16,10 15 34-16,3 20 10 15,4 9 32-15,2 7 6 16,2-4 13-16,1-3-37 15,-1-12 11-15,2-10-25 16,-4-12 2-16,-2-10 7 16,-6-3-8-16,-2-19 28 15,-6-9-10-15,-1-7-9 16,-2-7-17-16,0-1 7 16,-5 1-8-16,-2 7-6 15,1 6 1-15,3 15-5 16,3 15 16-16,0 3-48 0,6 27 50 15,7 12 1-15,5 5 22 16,0 0 18-16,3-4-41 16,1-8 8-16,-1-10-8 15,0-8-5-15,4-15 3 16,-5 0-163-16,-8-7-405 0</inkml:trace>
  <inkml:trace contextRef="#ctx0" brushRef="#br0" timeOffset="-151150.81">20960 14562 1113 0,'0'0'220'16,"0"0"-148"-16,0 0-31 15,0 0-24-15,-83 11 5 0,64 7 42 16,5 0-45-16,3 2-6 15,6-2-7-15,5-1-6 16,0-6 0-16,18-2-11 16,7-4-8-16,8-3 10 15,6-2 18-15,3 0-5 16,1 2 5-16,-6 1 7 16,-5 5-16-16,-10-1 38 15,-9 1 0-15,-8 3 71 16,-5 2-36-16,-6 5 2 15,-16 4-15-15,-10 3-50 16,-5 0-11-16,-1-3 1 16,6-2-28-16,3-9 27 0,19-9-86 15,6-2-123 1,4 0-515-16</inkml:trace>
  <inkml:trace contextRef="#ctx0" brushRef="#br0" timeOffset="-150466.96">21313 14359 1144 0,'0'0'229'15,"0"0"-90"-15,0 0 2 16,0 0-87-16,0 0 16 16,0 0-33-16,-87-12-36 0,81 63 30 15,6 27-12 1,20 27 38-16,18 13 24 0,12-1-59 15,-1-12 25-15,-8-29-47 16,-9-19 16-16,-9-18-12 16,-3-12-2-16,0-1-2 15,-2 0 0-15,-4-5-14 16,-8-10-28-16,-6-8-40 16,-1-3-18-16,-20-10-106 15,-12-11-165-15,-9-10 103 16,-7-6 206-16,-4-3 26 15,5 0-31-15,10 3 67 16,13 8 106-16,12 10 143 16,13 9-122-16,1 0-92 15,22 3 39-15,7-2 9 16,4-7 23-16,7-5-21 16,0-8-52-16,-2-5 26 0,-5-5-43 15,-6-2-3-15,-5 1 6 16,-11 3-18-16,-7 5-1 15,-5 5 0-15,0 8-26 16,-1 12 2-16,-9 7-30 16,4 13 51-16,3 20-8 15,3 10 12-15,0 7-1 16,15-3 0-16,7-5 0 16,5-11 15-16,1-14-14 15,2-14 36-15,0-3 8 16,-5-23-32-16,-7-15 16 15,-6-8-26-15,-11-7 3 16,-1-1 9-16,-14 2-15 0,-13 6 0 16,-4 6-1-16,-5 14-2 15,1 11 1-15,5 15-20 16,4 12-2-16,6 22 13 16,5 12 4-16,12 10-21 15,3-1-7-15,26 8-157 16,5-17-122-16,2-15-309 0</inkml:trace>
  <inkml:trace contextRef="#ctx0" brushRef="#br0" timeOffset="-149483.25">21804 14517 1064 0,'0'0'225'0,"0"0"-193"15,0 0-16-15,0 0-16 16,8 92 55-16,0-53 13 15,2 0 6-15,5-7-46 16,0-8-4-16,0-10-13 16,-4-8-10-16,-5-6-1 15,-3-5 37-15,-3-14-25 16,0-8-12-16,-2-3-83 16,-8-4 43-16,-1-1 10 15,-1 0-86-15,5 0-68 16,2 1-26-16,5 8 83 15,0 9 37-15,5 6 9 0,10 11 73 16,3 0 8-16,2 20 124 16,3 10 91-16,2 8-8 15,1 3-62-15,-1 5 19 16,0-4-85-16,-4-6-7 16,-1-7-51-16,-4-9-11 15,-7-11 13-15,-3-9-23 16,-3-2 0-16,-2-23 21 15,-1-10-21-15,0-11-75 16,0-4-31-16,0-3-42 16,-6 4-49-16,5 9-16 15,1 11 160-15,0 17 41 16,1 12 24-16,12 16 63 0,0 19 88 16,0 8-12-1,3 1-10-15,0 1-70 0,1-8 19 16,3-10-5-16,-4-8-85 15,0-12 12-15,0-7-12 16,-2-7 0-16,-2-16 51 16,-1-11-50-16,-1-5-1 15,-7-8 0-15,-1-1-9 16,-2 2-7-16,0 8-22 16,0 11-48-16,0 15 67 15,4 12-35-15,5 16 54 16,3 19 42-16,2 9 5 15,5 0-1-15,-1-6-19 16,4-8-13-16,2-10 40 16,0-11-42-16,-5-9 6 0,1-4 14 15,-5-18-23 1,-2-7 2-16,-5-6-11 0,-5-5-1 16,-3-1-1-16,0 3 2 15,0 8-19-15,0 8 2 16,0 17-36-16,0 5 3 15,0 20 14-15,0 16 36 16,8 7 36-16,6-2-12 16,5-2-4-16,2-8 4 15,1-10-13-15,1-12-8 16,-5-7-2-16,-3-2 0 16,-5-19 48-16,-5-8-33 0,-5-9 1 15,0-5-6-15,-9 0 0 16,-14-1-12-1,-5 9 1-15,-2 5-8 0,0 16-9 16,3 12 15-16,2 6 2 16,0 23-1-16,4 10-21 15,4 7 22-15,7-4-10 16,7-2 6-16,3-9-6 16,8-4 10-16,25-4-52 15,0-7-149-15,-1-7-395 0</inkml:trace>
  <inkml:trace contextRef="#ctx0" brushRef="#br0" timeOffset="-149106.68">22778 14337 1330 0,'0'0'282'15,"0"0"-249"-15,0 0-33 16,0 0 0-16,0 0 42 15,11 93 53-15,1-55-36 16,5-3-12-16,1-5-17 16,1-9-24-16,-5-7 4 15,-3-9-10-15,-5-5 0 16,-4 0 3-16,-2-16 13 16,0-8-10-16,-9-7-6 0,-7-5-48 15,0-2 47 1,3 1-16-16,6 5-34 15,7 3 31-15,0 6-5 0,10 6 25 16,11 7-1-16,4 5 12 16,2 5 5-16,1 0 28 15,2 0-3-15,-1 2 51 16,-4 5-50-16,-2-1-15 16,-6 1-27-16,-3 3-2 15,-6-1-27-15,-7-3-300 0</inkml:trace>
  <inkml:trace contextRef="#ctx0" brushRef="#br0" timeOffset="-147208.02">23432 14218 586 0,'0'0'231'0,"0"0"-189"15,0 0-11-15,0 0 0 16,0 0 50-16,0 0 49 16,0 0-18-16,68-9 21 15,-42 41 24-15,4 10-73 16,-2 3-31-16,-2 2-37 15,-7-5-15-15,-4-5 26 0,-7-8-27 16,-5-10 14 0,-3-7 18-16,0-9-20 0,0-3 63 15,-8-8-67-15,-4-14-8 16,-1-8 0-16,1-7 0 16,0-8 0-16,3-3 0 15,1-2-71-15,7 4 24 16,1 3-25-16,0 11 20 15,4 10 51-15,12 10-5 16,3 12 6-16,2 1 22 16,2 22 10-16,-1 7 39 15,0 3-42-15,-3 3-20 16,-5-6 28-16,-5-3-29 16,-2-8 6-16,-4-7-6 15,-2-8 8-15,-1-4-16 0,0 0 5 16,0-7-5-16,-1-10-1 15,-6-7-46-15,1-5 46 16,1-2-7-16,4-3-52 16,1 2-10-16,0 6 16 15,0 7 22-15,6 10 31 16,5 9-11-16,3 6 12 16,4 21 52-16,0 7 2 15,1 4 7-15,3-1-33 16,1-5-12-16,-1-8 22 0,1-9-38 15,-5-9 13 1,-2-6 13-16,-2-3-25 0,-1-15 20 16,-4-7-21-16,-2-6-16 15,0-4 15-15,-5 4-41 16,-1 3 5-16,-1 8-24 16,2 12-25-16,0 8 41 15,4 5-3-15,3 20 36 16,5 6 6-16,5 4 12 15,4-5 1-15,6-3-7 16,0-10 8-16,1-11-8 16,-1-6 0-16,-7-1 2 15,-6-19 10-15,-5-6-11 16,-7-6-1-16,-4-1 0 16,0-3-9-16,-15 4 8 0,-3 3 1 15,-5 7 0 1,-3 7 11-16,1 12-9 0,1 3-2 15,3 14 0-15,2 12-6 16,5 8 0-16,7 4 8 16,7-1-2-16,0-4 30 15,18-6-22-15,7-9-8 16,8-9 5-16,3-9 6 16,1 0 8-16,0-20-11 15,-4-7 20-15,-5-9-12 16,-8-8-6-16,-7-6-10 15,-7-6 0-15,-6-2 1 16,0-13 18-16,-6 5-11 0,-10-2-2 16,-5 5 2-16,0 17-8 15,-1 2 0-15,4 19-10 16,4 19 0-16,5 6-1 16,2 41 17-16,6 30-6 15,1 27 24-15,10 13-14 16,17-7 32-16,-1-24-21 15,0-31-13-15,-4-14 20 16,1-12-28-16,2-4 6 16,3-4-6-16,4-7 7 15,-4-8-7-15,-4-13 0 16,-3-18 0-16,-6-8 28 0,-6-7-27 16,-6-4 7-1,-3 3-5-15,0 5-3 0,0 11-15 16,-3 14-14-16,0 14-6 15,1 4 26-15,2 29 18 16,0 13 7-16,2 9 35 16,10 2-49-16,5-1 24 15,5-8-26-15,1-10 0 16,1-11 5-16,-2-8-4 16,-3-12-1-16,-3-4 40 15,-3-8-30-15,1-18 30 16,-1-9-40-16,0-7 0 15,1-5 0-15,2-1 0 16,1 6 0-16,1 7-1 16,0 15-8-16,-2 11 9 0,-2 9-14 15,-1 12 14-15,-6 16 45 16,-4 6-8-16,-3 4 4 16,0 1-11-16,-12 0-20 15,-2-6-8-15,0-7-2 16,-1-7-44-16,5-9-57 15,4-8-388-15</inkml:trace>
  <inkml:trace contextRef="#ctx0" brushRef="#br0" timeOffset="-146576.98">24997 14015 1209 0,'0'0'253'16,"0"0"-231"-16,0 0 7 15,0 0-29-15,0 0 89 16,0 0 7-16,0 0-8 16,103-4-78-16,-72 4 12 15,2 0-22-15,-2-5 1 16,-1-4 16-16,-3-4-11 15,-6 1 3-15,-5-2 4 16,-2 3-4-16,-7 2-9 0,-2 2 0 16,-4 5 1-16,1 2 3 15,-2 0 4 1,0 7-8-16,1 12 10 0,4 10 0 16,1 5-7-16,4 2-3 15,1 0 0-15,2-8-3 16,-3-6 10-16,-1-8-6 15,-2-6-1-15,-3-7 12 16,-4-1-29-16,0-9 11 16,0-13-17-16,-4-5 22 15,-7-2-24-15,-4-5 25 16,-1 1 0-16,-1 2 1 16,4 1-1-16,4 6 0 15,3 2 0-15,3 5-3 16,3 4 3-16,0 4 0 0,10 2 0 15,7 7-18 1,4 0 17-16,2 0 1 0,6 13 0 16,-1 4 10-16,-1 2 6 15,-5 2 0-15,-4 1 22 16,-7 2-7-16,-10 1 47 16,-1-1-48-16,-3-2-6 15,-12-3 5-15,-3-2-29 16,2-6 0-16,0-10-73 15,3-1-133-15,5 0-549 0</inkml:trace>
  <inkml:trace contextRef="#ctx0" brushRef="#br0" timeOffset="-145780.78">25877 13747 1018 0,'0'0'207'15,"0"0"-159"-15,0 0-21 16,0 0 137-16,0 0-7 16,0 0-43-16,0 0-28 15,-34-67-76-15,19 67-5 16,-4 7-5-16,0 10 0 0,0 5-7 15,3 2 14 1,5 5-6-16,5 0 17 0,5 2-11 16,1-2-8-16,0-2 1 15,12-3-3-15,6-2 1 16,1-8 4-16,4-7 7 16,-1-4-9-16,-3-3-36 15,-2-3 12-15,-3-11 10 16,-3-4-3-16,-2-1 15 15,-4-1 2-15,-1 1 0 16,-4 5 5-16,0 5-4 16,0 4-2-16,0 5-23 0,1 0-27 15,4 19 44 1,2 10 14-16,7 12 2 0,5 8 37 16,6 19-25-16,5 16 15 15,3 20-31-15,-2 5 1 16,-7-6 14-16,-10-10-17 15,-8-7 7-15,-6-4-10 16,0-13 10-16,0-15-20 16,-2-13 10-16,-5-5 0 15,-5 0 12-15,-4 4 11 16,-4-2 8-16,-5-12-7 16,-5-6-16-16,-5-9-4 15,-3-10-4-15,-3-1 0 16,1-3-6-16,2-12 17 15,5-3-5-15,3-4 8 16,7-9-5-16,1-4-9 0,6-6 0 16,5-7 0-16,8-5 4 15,3-3-1-15,0-1-3 16,18-2 0-16,6 1 7 16,4 3-14-16,4 6 7 15,2 5 0-15,3 9 13 16,-1 10 4-16,-2 7 5 15,-1 7-5-15,-2 6-7 16,-2 4-20-16,-7 1 10 16,-4 0-39-16,-6 3-13 15,-8 7-171-15,-4-3-692 0</inkml:trace>
  <inkml:trace contextRef="#ctx0" brushRef="#br0" timeOffset="-139271.24">18586 16801 544 0,'0'0'401'15,"0"0"-160"-15,0 0-32 16,0 0-14-16,0 0-98 16,0 0 10-16,-43-13-49 15,28 11-6-15,0 2 13 0,-4 0-65 16,-2 0 0 0,-5 15 0-16,1 6 9 0,-2 6-11 15,0 7 2-15,5 7 0 16,4 3 0-16,6 2 0 15,9 0-1-15,3 0 0 16,6-4-8-16,15-6 8 16,6-8 1-16,4-11 0 15,4-14-1-15,1-4-31 16,7-37 32-16,-3-32 0 16,-7-27 0-16,-11-12 18 15,-16 3-11-15,-6 11 3 16,-6 27-10-16,-6 10 0 15,-1 15-7-15,-1 8-9 16,-2 2-3-16,1 2 13 0,-1 8 12 16,7 12-3-16,4 11-3 15,5 17-6-15,0 33 6 16,18 39-8-16,18 37 8 16,12 6-2-16,-2-19 9 15,-4-36-7-15,-14-39 0 16,0-13-2-16,3-3 1 15,4-10-11-15,1-4 1 16,-5-8 11-16,-3-20 0 16,-4-18 10-16,-6-9 2 0,-3-8-3 15,-7-1-10 1,-5 1 1-16,-3 8 0 0,0 10 3 16,0 13-3-16,-6 16 0 15,3 8 6-15,1 41 1 16,2 34-14-16,14 26 7 15,12-2 0-15,6-19 11 16,1-29-10-16,-1-29 6 16,11-6-7-16,5-8-18 15,28-13-77-15,-16-20-185 16,-11-7-479-16</inkml:trace>
  <inkml:trace contextRef="#ctx0" brushRef="#br0" timeOffset="-138865.79">19489 16537 1288 0,'0'0'286'15,"0"0"-187"-15,0 0-81 16,0 0 7-16,-41 75-25 16,34-31 25-16,6 10 19 15,1 17-34-15,17 12 5 16,10-6-15-16,4-9 0 15,8-12 6-15,0-18-5 16,7-6 9-16,8-4-2 16,-2-18-8-16,0-10 0 15,-3-16 0-15,-7-21 0 16,-4-21 25-16,-10-21-19 16,-13-18 19-16,-12 7 22 15,-3 17-28-15,-15 23 18 0,-6 11-21 16,-12-4-4-16,-11 0 39 15,-11-2-12-15,-8 9 17 16,-1 12 5-16,1 14-61 16,5 10 5-16,7 16-5 15,5 22-25-15,8 12 13 16,12 11-47-16,12 2-15 16,14 21-41-16,15-13-124 15,7-13-543-15</inkml:trace>
  <inkml:trace contextRef="#ctx0" brushRef="#br0" timeOffset="-138318.75">20264 16819 614 0,'0'0'644'16,"0"0"-491"-16,0 0-30 16,0 0-63-16,0 0 18 0,0 0-54 15,0 0-23-15,23-45 39 16,-3 34-31-16,7 5 10 15,0 2-19-15,3 4 12 16,-3 2-3-16,-3 12-9 16,-5 6 0-16,-8 7 26 15,-4 6-16-15,-7 4-8 16,0 6-2-16,-12-2 4 16,-6-2-4-16,-3-5 1 15,2-7-1-15,2-8 4 16,6-10-3-16,3-8-1 15,7-1 0-15,1-5-77 16,0-10 64-16,13 1 0 0,5 2 13 16,4 7 17-16,7 5-6 15,0 0-11-15,6 8 6 16,-1 5 4-16,0-3 50 16,-1-5-3-16,-4-5 6 15,-3 0 12-15,-5 0-74 16,-3-10-1-16,-3-2 0 15,0-17-62-15,-2 2-64 16,-4-1-417-16</inkml:trace>
  <inkml:trace contextRef="#ctx0" brushRef="#br0" timeOffset="-127228.95">13473 17991 720 0,'0'0'225'16,"0"0"-123"-16,0 0-39 16,0 0 44-16,0 0 9 15,0 0 6-15,-2 3-17 16,2-3-59-16,0 0 2 15,0 0-23-15,0 0-12 16,0 0 15-16,0 0-27 16,0 0 9-16,0 0-10 15,3 1-17-15,8 2 17 0,5 0 0 16,4 0 0-16,7-1-3 16,3 2 11-16,2 0-3 15,4-3 37-15,0 2-32 16,-2-1 23-16,-3 1-7 15,-1-1-14-15,-6 1 27 16,-7-1-39-16,-4-1 18 16,-6 0-5-16,-2 1-6 15,-4-2 11-15,-1 0-4 16,0 0-5-16,0 0 16 16,0 0-23-16,2 0-4 15,11 0-5-15,-2 0-201 0,1 0-524 0</inkml:trace>
  <inkml:trace contextRef="#ctx0" brushRef="#br0" timeOffset="-126341.42">14914 17688 472 0,'0'0'158'16,"0"0"-134"-16,0 0 24 0,0 0 99 15,0 0 2-15,0 0 48 16,82 20-70-16,-57-20-31 16,0 0 32-16,2 0-82 15,-2 0-1-15,-2 0-45 16,-2 0 2-16,-4 0 10 16,-3 0-11-16,-5 0-2 15,-1 1-32-15,-6 3-159 16,-2-4-190-16,0 2-163 0</inkml:trace>
  <inkml:trace contextRef="#ctx0" brushRef="#br0" timeOffset="-125787.58">15008 17685 641 0,'0'0'179'0,"0"0"-110"16,0 0-52-16,-28 79-8 15,22-52 110-15,0 1-30 16,0-3-15-16,1-3 4 16,0-2-62-16,4-4 9 15,-2-7-25-15,3-4 6 16,0-2 6-16,0-3-11 16,0 0 11-16,0 0-12 15,0-3-30-15,9-5 30 16,2-1 10-16,1-2-10 15,2 1 22-15,4 2-21 0,0 3-1 16,5 5 0-16,3 0-4 16,3 10 4-16,0 14 1 15,3 3 12-15,-2 6 37 16,-2 2-39-16,-7-1 18 16,-3 0 32-16,-8-5-49 15,-3 0 21-15,-5-5-8 16,-2-3 1-16,0-4 22 15,-9-3-10-15,-4-4 6 16,-6-6-18-16,-5 2-20 16,-4-6-2-16,-5 0-4 0,-3-6 0 15,-2-5 0 1,3-3 8-16,3 5-7 0,7-1 7 16,4 3 2-16,8 2-12 15,5 2 2 1,2 1-4-16,5 2-11 0,1 0 15 15,0 0-11-15,1 0 3 16,13 0-24-16,2 4-26 16,23-3-67-16,-5-1-142 15,-1 0-257-15</inkml:trace>
  <inkml:trace contextRef="#ctx0" brushRef="#br0" timeOffset="-125306.68">15470 17780 841 0,'0'0'319'0,"0"0"-181"0,0 0-21 15,0 0-61-15,0 0-32 16,0 0 11-16,0 0-26 16,-61 53 5-16,49-25-14 15,5 8 0-15,2 5 0 16,2 5 2-16,3 0 4 15,0 2-6-15,8-2 4 16,11-1-5-16,5-4 1 16,8-6-5-16,3-11 4 15,2-8 2-15,4-13-1 16,2-3 18-16,-3-11-11 16,-2-14 15-16,-4-8-9 15,-7-4 7-15,-7-8 33 0,-7-2-15 16,-10-3 5-16,-3 1 4 15,-3 3-23-15,-16 0 21 16,-6 5-5-16,-5 2-29 16,-4 10 42-16,-2 2-34 15,-4 7 13-15,1 7-7 16,0 6-24-16,1 7-2 16,2 0-5-16,5 7 0 15,2 12-7-15,6 6 13 16,7 6-12-16,7 3-24 15,9 5-73-15,0 4 8 16,21 16-62-16,8-9-171 16,2-10-306-16</inkml:trace>
  <inkml:trace contextRef="#ctx0" brushRef="#br0" timeOffset="-125100.64">16108 18235 1573 0,'0'0'285'0,"0"0"-199"15,0 0-56-15,0 0-22 16,0 0-8-16,0 0 0 16,0 0-17-16,2 10-21 0,9-10-123 15,-2 0-155-15,1 0-333 16</inkml:trace>
  <inkml:trace contextRef="#ctx0" brushRef="#br0" timeOffset="-124495.71">16477 17832 892 0,'0'0'372'0,"0"0"-210"15,0 0-44-15,0 0-32 16,0 0-30-16,0 0-18 16,0 0-19-16,-25 20-13 15,22 2-7-15,0 9 1 16,1 5 0-16,2 3 0 16,0 1 0-16,0 2 18 15,14-3-10-15,5 0 0 16,8-6-14-16,7 0 6 0,5-8 0 15,6-5-6-15,1-6 6 16,0-10 0-16,-4-4 0 16,-3-4-7-16,-6-21-1 15,-6-5 16-15,-8-11 9 16,-9-5 42-16,-7-10-15 16,-3-5-2-16,-3 0 17 15,-15 1-46-15,-7 4 25 16,-5 8-26-16,-6 8 13 15,-4 12 36-15,-2 5-49 16,-2 10 3-16,-1 13-6 16,1 0-9-16,1 27-2 0,4 5-29 15,10 12-28-15,6 0 18 16,13 7-57-16,10 16-45 16,10-14-137-16,10-8-520 0</inkml:trace>
  <inkml:trace contextRef="#ctx0" brushRef="#br0" timeOffset="-123947.18">17344 17995 1333 0,'0'0'308'16,"0"0"-198"-16,0 0-37 16,0 0-18-16,0 0 11 15,0 0 17-15,0 0-31 16,-81-54-14-16,60 54-23 16,-1 0-14-16,-2 14-2 15,2 7-8-15,-1 9 9 16,4 6-11-16,5 3 11 15,7-5 0-15,4 0-1 16,3-6-32-16,0-6 22 16,7-5-13-16,7-7-3 15,4-10 26-15,0 0-56 16,6-17 48-16,-2-9 2 0,0-1-6 16,-4-6 13-16,-1 3-1 15,-7 2 1-15,-1 5 14 16,-2 8-13-16,-4 6 0 15,0 6-1-15,2 3-11 16,1 8 11-16,6 21 2 16,4 22 7-16,5 23 19 15,-3 20-18-15,-3-7-9 16,-9-15-1-16,-5-24 9 16,-1-15 3-16,0-2-3 15,0 0-8-15,-1-5 28 16,-2-10-28-16,1-8-2 15,2-8-50-15,3-11-265 0,7-6-805 16</inkml:trace>
  <inkml:trace contextRef="#ctx0" brushRef="#br0" timeOffset="-123082.68">18119 17858 833 0,'0'0'293'0,"0"0"-160"15,0 0-120-15,0 0 47 16,0 0 57-16,0 0-59 0,0 0 17 15,-79-28-52 1,58 37-17-16,2 8-2 0,0 7 6 16,5 4-20-16,5 5 9 15,5 0 1-15,4 3 5 16,4-1-4-16,14-2 8 16,7-4 9-16,4-7-8 15,1-6-10-15,2-10 0 16,1-6 6-16,-3-9 15 15,-2-16-7-15,-4-9 2 16,-7-9 19-16,-5-7-25 16,-8-5-10-16,-4-7 0 15,0 1 0-15,-12 1 12 16,-4 7-5-16,-2 8 5 16,1 10 7-16,3 11-9 0,5 10-10 15,4 11 0 1,4 3-26-16,1 14 24 0,0 28 4 15,10 28-2-15,14 23 13 16,7 9-12-16,1-12-2 16,-6-25-4-16,-2-25 5 15,-3-8 5-15,5-5-4 16,3-4-1-16,4-7 11 16,-3-12-3-16,-2-4-9 15,-2-20 1-15,-6-14-28 16,-4-7 27-16,-5-6-28 15,-8-3 29-15,-3-2-3 0,0 5 18 16,-4 8-15 0,-5 12 10-16,3 10 6 0,3 14 41 15,2 3-57-15,1 25 8 16,0 16-5-16,6 10 6 16,10 7-16-16,4-1 7 15,5-8-9-15,5-9-7 16,14-15-10-16,-7-10-206 15,-4-12-412-15</inkml:trace>
  <inkml:trace contextRef="#ctx0" brushRef="#br0" timeOffset="-122641.5">18914 17704 1415 0,'0'0'246'16,"0"0"-166"-16,0 0-47 15,0 0-24-15,0 0 6 16,0 0-15-16,0 0 0 16,-39 65 29-16,38-23-29 15,1 8 1-15,1 5 11 16,15 5-1-16,6 1-12 16,6-3 1-16,5 0 0 15,6-12-6-15,2-7 8 16,3-11-2-16,-1-9 0 15,-1-10-6-15,-5-9-26 16,-2-3 7-16,-7-19 25 16,-6-6 3-16,-8-11-2 0,-7-7 15 15,-7-9-2-15,0-4-5 16,-15-4 16-16,-10-1-2 16,-11-1-17-16,-7 6 35 15,-10 8-25-15,-2 9 15 16,-3 11 7-16,6 14-32 15,3 12-12-15,10 5-8 16,7 25-2-16,10 13 5 16,7 13-11-16,11 9-11 15,4 3-10-15,21 20-87 16,7-13-183-16,5-15-587 0</inkml:trace>
  <inkml:trace contextRef="#ctx0" brushRef="#br0" timeOffset="-122101.1">19508 18117 1204 0,'0'0'224'0,"0"0"-168"16,0 0-35-16,0 0-5 0,0 0 44 16,0 0 13-16,0 0-31 15,76-61-14-15,-55 56-27 16,1 5 8-16,1 0 26 16,-2 15-20-16,-4 9 10 15,-5 7 13-15,-6 7-31 16,-6 2 19-16,0 4-26 15,-9-1 1-15,-10-1 16 16,-2-4-17-16,-1-3 1 16,1-12 8-16,4-6 3 15,6-7-18-15,3-7 6 16,7-3-12-16,1 0 11 16,0-14-27-16,6-3 18 15,8 1 2-15,3 0 1 16,2 3 6-16,1 7-5 15,2 6 6-15,2 0 1 16,3 3 5-16,-1 14 32 0,3 1 16 16,-1 2-46-16,-2-6 42 15,2-5-14-15,-1-6-35 16,0-3 27-16,-4 0-26 16,1-6 9-16,-4-14-11 15,-1-29-68-15,-5 3-107 16,-9 2-756-16</inkml:trace>
  <inkml:trace contextRef="#ctx0" brushRef="#br0" timeOffset="-121259.42">12723 17726 920 0,'0'0'274'16,"0"0"-112"-16,0 0-50 16,0 0-38-16,0 0-54 15,0 0-2-15,0 0-13 16,9 30-3-16,12-3 62 16,5 6-16-16,7 9-20 15,5 5 5-15,2 3-32 16,-1-4 27-16,-2 1 0 15,-1-2-27-15,-3-2 4 16,-5-3-5-16,-4-7 0 16,-5-7-13-16,-5-6 10 15,-7-9-44-15,-1-6-101 16,-6-5-69-16,0-11-106 0,0-2-71 16</inkml:trace>
  <inkml:trace contextRef="#ctx0" brushRef="#br0" timeOffset="-120921.46">13030 17620 93 0,'0'0'918'16,"0"0"-740"-16,0 0-144 0,0 0-21 15,0 0 24 1,0 0-35-16,0 0 21 0,-40 93-22 16,24-47 9-16,-1 5 5 15,-7 5-13-15,-1 3-2 16,-3 0 0-16,-2-1 0 16,1-6 12-16,4-6-12 15,1-10 0-15,5-6 3 16,5-13 7-16,5-5-11 15,6-7 1-15,3-5-21 16,0 0-18-16,0-4-224 16,9-6 59-16,2-3-164 0</inkml:trace>
  <inkml:trace contextRef="#ctx0" brushRef="#br0" timeOffset="-120515.24">12337 17861 947 0,'0'0'236'16,"0"0"-108"-16,0 0-68 0,0 0-12 15,0 0-35-15,0 0-7 16,0 0 20-16,28 8-13 16,2 3 68-16,7 0-9 15,5 0-49-15,0-2 21 16,2-4-36-16,-5-2-7 15,-5-3 18-15,-5 0-10 16,-7 0-9-16,-8 0 0 16,-4 0-12-16,-4 0 4 15,-5 0-89-15,-1 0-23 16,0 0-5-16,0 0-241 0</inkml:trace>
  <inkml:trace contextRef="#ctx0" brushRef="#br0" timeOffset="-120153.93">12229 18140 606 0,'0'0'195'0,"0"0"-142"15,0 0-46-15,0 0-6 16,0 0 118-16,0 0 14 16,89 11-38-16,-56-8 2 15,3-1-46-15,-1 1-2 16,-1-3-11-16,-6 1-31 15,-4 2-3-15,-6-1-4 16,-6 2 0-16,-5-4 3 16,-2 4-2-16,-1 6-2 15,-4 0-40-15,0-1-515 0</inkml:trace>
  <inkml:trace contextRef="#ctx0" brushRef="#br0" timeOffset="-100480.58">7426 17844 1175 0,'0'0'268'15,"0"0"-166"-15,0 0-1 16,0 0-39-16,0 0 29 16,0 0-22-16,0 0-55 15,0 0 30-15,0 0-26 16,0 0-4-16,8 0 7 0,8 0-15 15,14 0-3-15,10 0-3 16,8 0 1-16,7 0 4 16,2 0-4-16,-4 0 0 15,-5 0-1-15,-6 0-31 16,-11-5-12-16,-7-2-8 16,-9 4-6-16,-6-2 56 15,-4 5-11-15,-5 0 12 16,0 0 17-16,0 12-16 15,-3 13 20-15,-6 13-21 16,-2 23 1-16,5 24 5 16,3 19-5-16,3-8 6 15,0-19 15-15,0-27-21 0,0-24 0 16,0 0-1-16,0 1 0 16,4-1-11-16,-2-11-16 15,-1-3-323-15,-1-9-780 0</inkml:trace>
  <inkml:trace contextRef="#ctx0" brushRef="#br0" timeOffset="-100262.1">7589 18282 1091 0,'0'0'396'0,"0"0"-286"0,0 0-110 15,0 0 0 1,0 0 13-16,92-14 35 0,-48 11-14 16,5-2-7-16,1 0-27 15,1-1 0-15,13-7-95 16,-14 3-210-16,-9 0-656 0</inkml:trace>
  <inkml:trace contextRef="#ctx0" brushRef="#br0" timeOffset="-99759.9">8166 17991 1400 0,'0'0'272'15,"0"0"-207"-15,0 0-39 16,0 0-26-16,0 0-13 15,0 0 13-15,0 0 8 16,54-69-7-16,-28 55-1 16,1 5 0-16,-1 9 0 15,7 0 0-15,-3 20 1 16,-2 9 37-16,-1 13-26 16,-8 8 11-16,-10 20 3 15,-9 16-26-15,-9 12 11 16,-16-6-11-16,-5-22 1 15,3-22 5-15,5-19 3 0,-4 0-9 16,-1-4 5-16,-3-4 1 16,7-11-3-16,0-10-3 15,8-2-42-15,4-17-20 16,5-2-65-16,6-4 11 16,0 1 87-16,16 6 29 15,9 7 0-15,4 5 84 16,8 6 14-16,5 0 27 15,4 10-63-15,2 7-6 16,-1 0-12-16,-3 3-43 16,-3-7 27-16,-5-3-27 15,-2-2-1-15,-2-8-16 16,7-8-123-16,-11-12-143 0,-3-8-547 16</inkml:trace>
  <inkml:trace contextRef="#ctx0" brushRef="#br0" timeOffset="-99400.02">8784 17950 1395 0,'0'0'310'0,"0"0"-259"16,0 0-51-16,0 0 31 15,0 81-22-15,0-41 7 16,0 6-1-16,0-1-14 0,0-1-1 15,1-5 0 1,3-10 1-16,-1-5-2 0,0-7 2 16,3-13 1-16,-1-1-2 15,8-3 10-15,1-3-10 16,1-8 6-16,3-3-3 16,1 5 15-16,-1-2-16 15,4 3 16-15,-1 4 20 16,6 4-28-16,3 0 32 15,-1 0-18-15,4 10-24 16,0 3 29-16,-3-1-28 16,-3-3 10-16,-6 0-11 15,0-6-18-15,-9-3-119 16,-2 0-390-16</inkml:trace>
  <inkml:trace contextRef="#ctx0" brushRef="#br0" timeOffset="-99148.79">9074 17894 1247 0,'0'0'387'16,"0"0"-293"-16,0 0-62 15,5 100 4-15,7-52 13 16,6 8 36-16,2 5-40 15,2-1-30-15,1 6 8 16,0-9-23-16,-3-4 1 0,-1-8 0 16,0-12-1-16,8-8-69 15,-6-11-195-15,-2-10-467 0</inkml:trace>
  <inkml:trace contextRef="#ctx0" brushRef="#br0" timeOffset="-98556.31">9708 18145 1320 0,'0'0'502'15,"0"0"-430"-15,0 0-57 16,0 0-1-16,0 0-8 16,-91 8 18-16,57 4-24 15,-6 8-14-15,-2 4-31 16,6 2 11-16,3-1 15 0,8 1 19 15,9-4 0-15,8-2 0 16,7-1 10-16,1-4-10 16,4 0 1-16,14-4-1 15,4-5-9-15,2-6-5 16,5 0 2-16,-1-3-1 16,-1-11 13-16,-5 2-20 15,-2 2 20-15,-1 7 0 16,-1 3 0-16,1 0 5 15,5 17-4-15,3 11 6 16,0 9 2-16,-2 7-9 16,0 4-1-16,-5 5 1 0,-4 1 0 15,-5-2 2-15,-7-2-1 16,-4-5-1-16,0-9 2 16,0-5 8-16,-12-9-10 15,-4-8 5-15,1-3-4 16,-6-8 12-16,-4-3 12 15,-2 0-9-15,-3-14 14 16,2 0-30-16,7-2 28 16,0-1-15-16,9-3-3 15,3 1 11-15,6-1-20 16,3 1 20-16,0-5 4 16,16 0-25-16,4-1 37 15,7-1-16-15,3-1-20 16,1 1 18-16,0-3-19 0,3 5-27 15,-2 2-59-15,10-3-107 16,-8 6-183-16,-4 0-505 0</inkml:trace>
  <inkml:trace contextRef="#ctx0" brushRef="#br0" timeOffset="-97927.92">10141 18249 91 0,'0'0'1243'0,"0"0"-1044"15,0 0-151-15,0 0-24 16,0 0 83-16,0 0-36 0,-85 33-21 16,80-10-41-16,4 4-3 15,1 3 21-15,0 5-27 16,4-2 7-16,11-7-7 15,2-1 0-15,2-9-12 16,2-12 3-16,0-4-4 16,4-9 6-16,-4-15-2 15,3-8-22-15,-8-9-30 16,-5-2 42-16,-1-10 19 16,-8-1 25-16,-2 1 24 15,0 1 19-15,-6 2-36 16,-9 7 31-16,0 10-7 0,0 8-26 15,1 12 4-15,6 13-34 16,3 8 9-16,5 36-14 16,0 31 14-16,18 24-7 15,6 0-2-15,-6-19 0 16,1-30 11-16,-5-18-5 16,2-3 2-16,5-4-4 15,-2-3-4-15,2-13-6 16,-3-9 5-16,0-6-15 15,1-19 14-15,-7-5-11 16,-4-10 3-16,-5-5 2 16,-3 0-1-16,0 3 9 15,-5 4 0-15,-5 9 0 0,1 12 20 16,3 15-20-16,6 2 0 16,0 26-1-16,0 13 2 15,10 8 2-15,5 4-3 16,5-3 8-16,2-8-3 15,-1-9-5-15,4-9-27 16,5-15-84-16,-6-7-158 16,-2 0-268-16</inkml:trace>
  <inkml:trace contextRef="#ctx0" brushRef="#br0" timeOffset="-97468.48">10663 18014 940 0,'0'0'572'0,"0"0"-462"0,0 0-57 16,10 101 1-16,-2-43 42 15,1 17 29-15,0-5-36 16,1 3-30-16,-1-4-23 16,-3-17-36-16,3 3 1 15,-3-10-1-15,-2-15-1 16,-1-10-7-16,-1-10-9 15,-2-10-19-15,0-6-20 16,0-20 3-16,0-12 21 16,0-22 4-16,-9-19 2 15,-3-15 5-15,5 6 21 16,1 19 0-16,4 23 30 16,2 21-20-16,0-1 10 15,0 2-1-15,8 6-11 0,2 10 23 16,6 8-23-16,5 2 7 15,6 22 42-15,3 11-17 16,3 8-2-16,1 4-25 16,0 5-4-16,-2 2 18 15,-4-4-11-15,-4-6-7 16,-6-4-8-16,-2-4-1 16,-4-6-13-16,-6-7-42 15,-3-3-48-15,-3-6-58 16,-4-3-174-16,-8-6-411 0</inkml:trace>
  <inkml:trace contextRef="#ctx0" brushRef="#br0" timeOffset="-96950.65">10837 18523 1493 0,'0'0'327'16,"0"0"-200"-16,0 0-89 15,0 0-16-15,0 0-16 16,0 0 17-16,81-21-12 15,-48 13-11-15,-2 1-18 16,3-2-81-16,-4 1-70 16,-3 2-71-16,3 2-50 15,-5 0-66-15,-2 2 111 16,-2 1 114-16,-5-2 131 0,-4 0 191 16,-5 0 140-1,-5-4 6-15,1 0-67 0,-3-1-105 16,0-2-57-16,0 1-67 15,0 3-13-15,-9 3-28 16,-2 3 9-16,-2 1-12 16,-2 16 3-16,2 5-1 15,2 5 1-15,5-1 0 16,5-4 3-16,1-5-3 16,1-7-3-16,11-7-4 15,4-3-61-15,3-3 46 16,1-13 0-16,1-2-35 15,-3-1-3-15,0 3 34 16,-3 5 26-16,1 9 67 16,-2 2-13-16,4 16 10 0,-3 15-11 15,1 8-12-15,-2 7 17 16,-1 1-24-16,-3 1-7 16,-2-7 0-16,4-5-26 15,-6-7-2-15,1-9 1 16,-2-8-54-16,3-12-47 15,-3 0-260-15,-2-3-548 0</inkml:trace>
  <inkml:trace contextRef="#ctx0" brushRef="#br0" timeOffset="-96598.43">11449 18562 1400 0,'0'0'345'0,"0"0"-252"15,0 0-73-15,0 0-19 16,0 0 31-16,0 0 39 16,0 0-26-16,79-11-37 15,-64 27 8-15,-2 6-15 16,-5 1 12-16,-5 7 13 16,-3-5-24-16,0-1 15 15,-5-3-17-15,-4-6 1 16,-1-4-1-16,1-5 0 15,4-6-12-15,2 0 12 16,3 0-40-16,0-10 14 0,0 0 25 16,8 1 1-1,7 2 20-15,3 3-8 0,3 2 0 16,-3 1 3-16,2 1-15 16,0 0 0-16,-2 0-22 15,3-10-61-15,-5-2-108 16,-1-4-561-16</inkml:trace>
  <inkml:trace contextRef="#ctx0" brushRef="#br0" timeOffset="-96184.78">11701 18190 1182 0,'0'0'516'0,"0"0"-445"15,0 0-42-15,0 0-29 16,-9 79 0-16,9-33 10 16,2 4 57-16,9 5-26 15,3 2-27-15,7-5 9 16,-2-4-20-16,7-7 1 16,-1-7-4-16,6-12-3 15,4-3-4-15,-1-8 7 16,3-7 0-16,-1-4-6 15,-2 0 19-15,-2-10-13 0,-6-11 0 16,-3-8-1 0,-7-7 1-16,-5-7 26 15,-7-9 2-15,-4-5 9 16,0-2-37-16,-15-5 20 16,-7 4-20-16,-5 6 0 0,-4 8 31 15,-5 10-5-15,0 10 12 16,-3 11-26-16,-4 6-12 15,-3 9-44-15,-23 29-63 16,15 4-104-16,5 4-664 0</inkml:trace>
  <inkml:trace contextRef="#ctx0" brushRef="#br0" timeOffset="-95290.97">7052 17655 950 0,'0'0'272'15,"0"0"-214"-15,0 0-46 16,-8 85-2-16,8-6 0 16,15 33 78-16,8 18-8 15,-1-8 18-15,2-8 52 16,-11-23-77-16,-1-2-28 16,-6-21-25-16,-3-7-19 15,-1-19 20-15,-2-6-20 16,0 2 1-16,0 1 4 15,0-1-6-15,0-9 0 16,-2-9-16-16,1-8-48 0,1-12-44 16,0-4-161-16,0-12-447 0</inkml:trace>
  <inkml:trace contextRef="#ctx0" brushRef="#br0" timeOffset="-93625.84">7368 17526 735 0,'0'0'100'16,"0"0"-64"-16,0 0-26 15,95-7 17-15,-57 7 28 16,2 0 6-16,6 0 43 15,5 0-50-15,3 0 24 16,4-4-4-16,6 1-21 0,17 1-9 16,19-3 15-1,26-2 8-15,10-1 63 0,-5 1-82 16,-8 2-30-16,-15-3 9 16,-6 2-18-16,1-2 0 15,-8 1-6-15,-5 0 8 16,-2 3-11-16,-3 2 0 15,1 2 1-15,4 0 18 16,1 1 12-16,0 11 1 16,-2 5-7-16,-1-2-19 15,-1 2-2-15,-4 0-4 16,1-3 1-16,1-3 3 16,1 0-4-16,1-1 1 15,1-1 10-15,3-1-5 0,6-1-6 16,3 2 27-16,4 1-26 15,-2 0 17-15,2-1-18 16,-4 2 11-16,-2 0-11 16,-2-1 6-16,-2 2-7 15,-5-2 1-15,-13-2 0 16,-16 1-1-16,-12-5 1 16,-2 2 0-16,6 1 2 15,9 2 10-15,5 0-12 16,-5 2 0-16,-4-5-6 15,-3 0 4-15,-2-1 3 16,-2-2-1-16,-3-3 1 16,-4 0 0-16,-3 0-2 0,-1 0 1 15,-2 0-3-15,-4 0 2 16,-2 0 1-16,-1 0 0 16,0 0 5-16,-3 1-3 15,0 1-2-15,-2-1 0 16,2-1-13-16,-2 0 13 15,4 0 0-15,-1 0 6 16,3 0-6-16,2 2 5 16,0-2-6-16,3 3 1 15,0-1 0-15,2 0-1 16,0-2 1-16,-1 0 0 16,-1 0 4-16,2 0 6 15,0-2-11-15,-2-3 1 0,-1-1 0 16,0-2 1-1,-2 0 0-15,-5 0 4 0,0-1 1 16,-2 2 6-16,-3 0-12 16,0-1 0-16,-4 1 0 15,-1 3 7-15,-4-3-7 16,2 1 6-16,-4 2-2 16,3 4-3-16,-2 0-1 15,3 0 0-15,0 0 1 16,0 0-8-16,0 0 7 15,2 4 0-15,-3-1-1 16,3-3-3-16,-4 0 2 16,2 0-13-16,-3 0 2 15,1 1 6-15,-4 1 8 0,2-1-1 16,-6 1 0-16,0-2 6 16,-3 1-8-16,-1-1 2 15,-1 3-20-15,2 2 19 16,0 4 2-16,0 3-1 15,1 5 8-15,-1 6-8 16,0 3 0-16,-1 8 0 16,-2 4 1-16,0 6 16 15,0 4-15-15,0 6 14 16,0 6-12-16,0 3 7 16,0 3-10-16,-2 1-1 15,1 0 0-15,-1-3-4 16,2-5 11-16,0-7-4 0,0-6-3 15,2-8 6-15,4-8-6 16,0-1 0-16,0-7-6 16,1-2-2-16,-2-5 0 15,-1-2-2-15,-1-7 9 16,-1-3-10-16,-1 0 2 16,-1-3 9-16,2 0 0 15,-2 0-3-15,1 0 3 16,2 0 0-16,0 4 0 15,-1-1 6-15,2-2-14 16,-3 2 7-16,1 0 1 16,-1-3 4-16,1 3-3 15,-2 1-1-15,1-1 0 16,-1-2 4-16,2 2-10 0,-2 0 6 16,1 4 0-16,1-2 0 15,-2 3 0-15,0 1 0 16,0 1 0-16,0-2 2 15,0 0-3-15,0-2 1 16,0 3 0-16,0-1 9 16,0-1-9-16,0-3 0 15,0 0 0-15,0-2-17 16,0 1 8-16,0-3-104 16,0 0-173-16,1 0-391 0</inkml:trace>
  <inkml:trace contextRef="#ctx0" brushRef="#br0" timeOffset="-49634.64">27376 9908 477 0,'0'0'675'0,"0"0"-610"0,0 0-23 15,0 0-7-15,0 0-25 16,0 0 34-16,-19 2-43 16,19-2 28-16,6 0 18 15,7 0-46-15,2 1 43 16,6 7-44-16,1 3 10 16,2 3-6-16,-1 7 6 15,-3 6-7-15,0 7 16 16,-10 11-3-16,-8 23-16 15,-5 30 0-15,-36 34 0 16,-15 11 9-16,-12-8-8 16,-2-21 0-16,10-28 9 15,9-15 4-15,14-17-16 0,13-11 2 16,10-7 0-16,5 6-5 16,7 0 5-16,5 3 0 15,30-6 0-15,13-3-5 16,13 1 4-16,12-4 1 15,0 0-2-15,1 3-5 16,-8 5 9-16,-9 7-2 16,-12 20 1-16,-20 21 2 15,-25 22-6-15,-2 10 3 16,-28 4 0-16,-4-2 13 16,3-3 0-16,-1 8 24 15,3 9 34-15,3 5-42 0,6 0 9 16,9-9-12-16,11-14-18 15,0-15 34-15,25-13-30 16,11-8 2-16,11-3 0 16,5-4-3-16,3 0-17 15,-3 4 6-15,-6 2 0 16,-7 7-8-16,-3 4 19 16,-8 12-11-16,-7 10 9 15,-5 13-7-15,-11 17-4 16,-5 12 2-16,-8 9 0 15,-15-7 15-15,-4-14-9 16,5-17 21-16,6-23 46 16,6-12-61-16,9-18 6 15,1-21-18-15,0-15-21 16,22-12-45-16,6-9-186 0,7-13-338 0</inkml:trace>
  <inkml:trace contextRef="#ctx0" brushRef="#br0" timeOffset="-48728.02">28563 11017 603 0,'0'0'199'0,"0"0"-95"16,0 0 19-16,0 0-13 15,0 0-28-15,0 0-9 16,0 0-72-16,-1 1-1 15,7 20 49-15,3 10 2 0,3 21 55 16,-2 24-33-16,2 23-27 16,-5 7 23-16,0-16-68 15,-6-23 7-15,1-29-8 16,-1-8 9-16,2-6-5 16,-1-3-4-16,-1-4 0 15,-1-9 24-15,0-8-11 16,2-2 38-16,-2-18-27 15,0-13-10-15,0-9 2 16,0-22-10-16,1-18 0 16,5-14-6-16,-2 6-10 15,2 19-18-15,2 24 2 16,0 17 4-16,5 2 6 16,0 3 4-16,5 6 12 0,3 12-1 15,0 7-7-15,3 5 1 16,3 21 4-16,4 24 3 15,3 25 3-15,1 24 13 16,-4 5 19-16,-9-16 6 16,-8-23-28-16,-4-27-6 15,-4-7-7-15,0 3-3 16,2-2-6-16,-1 1 18 16,-3-9-18-16,2-7-6 15,5-9-161-15,-1-5-106 16,-2-3-287-16</inkml:trace>
  <inkml:trace contextRef="#ctx0" brushRef="#br0" timeOffset="-48477.69">29188 11223 1035 0,'0'0'186'16,"0"0"-142"-16,0 0-33 16,0 0 69-16,83-38-8 15,-51 30-45-15,1 2 26 16,3 3-44-16,0 0 4 0,-4 3-7 16,-3 3-6-16,-4 19-90 15,-8-1-152-15,-10 1-310 0</inkml:trace>
  <inkml:trace contextRef="#ctx0" brushRef="#br0" timeOffset="-48289.03">29145 11557 74 0,'0'0'1199'15,"0"0"-1098"-15,0 0-70 16,0 0-28-16,100-14 79 15,-46 5-5-15,5-2 1 16,3 5-67-16,-1 3-11 16,16 3-29-16,-16 0-225 0,-13 0-333 0</inkml:trace>
  <inkml:trace contextRef="#ctx0" brushRef="#br0" timeOffset="-47448.8">30116 11083 1066 0,'0'0'149'0,"0"0"-122"16,0 0-27-16,0 0 0 15,0 0 6-15,0 0-6 16,0 0 43-16,39 113 75 15,-21-33-52-15,-3 24 20 16,0 5-20-16,-8-18-46 0,-4-25 12 16,-1-31-31-16,-1-11 6 15,1 0 6 1,0-5-6-16,-2-3-14 0,2-9 7 16,-2-7 0-16,0 0 66 15,1-16-20-15,2-12-15 16,2-13-16-16,3-19-5 15,5-23-20-15,-1 7 10 16,1 6-44-16,2 11 16 16,0 15-27-16,3-1-2 15,4 2 16-15,-1 10-30 16,0 13 31-16,0 11 24 16,-3 9 3-16,-2 4 6 15,-1 24 10-15,2 10-3 16,-4 20 25-16,0 22-24 0,-4-2 13 15,-1-8-14-15,-5-12 0 16,1-15 15-16,-1 0-8 16,0-3-7-16,0-14 0 15,-1-9-2-15,-1-9 2 16,1-8 11-16,-1 0 8 16,1-20 16-16,1-11-26 15,1-13-9-15,5-21 11 16,3-21-9-16,7-18-4 15,1 6 1-15,-1 25-28 16,-3 27 14-16,-3 24 2 16,0 3-6-16,3 7 18 15,0 7-23-15,1 5 17 0,1 19 14 16,0 15-1-16,0 13 78 16,0 8-69-16,0 5 10 15,-1 4-25-15,-1-2 14 16,1-3-24-16,3 13 10 15,-2-14-124-15,-6-12-286 0</inkml:trace>
  <inkml:trace contextRef="#ctx0" brushRef="#br0" timeOffset="-47083.37">29830 12230 1119 0,'0'0'185'16,"0"0"-185"-16,0 0 0 15,0 0 120-15,143-20-44 16,-43 3 15-16,31-4-3 16,15 1-34-16,0 0 17 0,-10 2-53 15,-16 2-8 1,-4 0 2-16,-10 0-1 0,-21 1-21 16,-21 5 10-16,-19 3-16 15,-13 2 9-15,3 4-62 16,2 1-80-16,-5 0-211 15,-15 3-309-15</inkml:trace>
  <inkml:trace contextRef="#ctx0" brushRef="#br0" timeOffset="-46167.38">30116 12612 897 0,'0'0'200'0,"0"0"-102"15,0 0-17-15,0 0 13 16,0 0-1-16,78-79-42 15,-52 78-1-15,2 1-49 16,0 15 11-16,3 12 12 16,-1 14 8-16,-2 12 30 15,-1 5-7-15,-5 3-48 16,-2-1 18-16,-7-7-25 16,-4-3-16-16,-4-10-4 15,-3-4 33-15,-2-11-13 0,0-6 17 16,0-10 1-16,0-7-14 15,0-2 4-15,0-3-8 16,0-17 28-16,0-9-28 16,3-14 0-16,4-7-1 15,2-11-13-15,2-6-4 16,4 0-56-16,3 3 21 16,0 10 40-16,5 12-10 15,0 15 23-15,0 18 0 16,1 9-9-16,0 17 9 0,-1 31 0 15,3 29 0-15,-7 1 32 16,-4-6-25 0,-6-11 9-16,-3-15 7 0,-1-1-21 15,2 0 20-15,-3-11-5 16,-1-13-17-16,-1-9 13 16,-2-7-4-16,0-5 23 15,0-7 49-15,0-16-67 16,0-10-14-16,-3-7 0 15,1-10-15-15,2-7 15 16,2-4-94-16,15-2-23 16,9 3 50-16,7 7 9 15,7 9 38-15,4 12 4 16,2 9 16-16,-1 10 7 16,1 4-7-16,-3 9 7 0,-3 0-7 15,-4 9 4-15,-9 11-10 16,-9 14 6-16,-14 22 0 15,-7 35-7-15,-34 40 14 16,-11 23-7-16,0 11 2 16,13-3 11-16,17-13 1 15,13-8 68-15,5-17 30 16,12-32 7-16,12-25-81 16,4-25-9-16,8-11-29 15,13-4 19-15,23-3-16 16,27-14 16-16,17-18-6 15,-9-21 41-15,-20-14-46 16,-29 3 16-16,-6-11-24 0,14-26-113 16,-8 6-108-1,-7 2-608-15</inkml:trace>
  <inkml:trace contextRef="#ctx0" brushRef="#br0" timeOffset="7360.4">21517 15467 84 0,'0'0'780'15,"0"0"-680"-15,0 0-83 16,0 0-8-16,0 0 40 16,0 0 51-16,37-2-48 15,-22 4-6-15,-1 6 16 16,2 1-9-16,1 2-11 15,-1 3-13-15,-1 3-16 16,0 7 17-16,-2 5-18 0,-2 8-1 16,-4 9 8-1,-4 17-17-15,-3 25-2 0,0 24 0 16,-9 7 1-16,0-1 0 16,3-10 0-16,3-12-1 15,2 0 7-15,1 4-6 16,0 0-1-16,0 0 0 15,4 0-6-15,7 1 6 16,2 1 0-16,-1-4 0 16,1-3 2-16,-4-6-2 15,-3-3 0-15,-4 0-1 16,-2-1 1-16,0 5 0 0,0 2 1 16,0 2-1-16,0-4 4 15,3-4-4-15,0-2 0 16,2-8-1-16,-3 7-3 15,0-1 4-15,-1 1 0 16,-1-11 0-16,2-16 4 16,1-13-4-16,0-6 0 15,3 1 0-15,11 4-26 16,-1-6-182-16,0-14-470 0</inkml:trace>
  <inkml:trace contextRef="#ctx0" brushRef="#br0" timeOffset="8569.34">21744 15404 985 0,'0'0'168'0,"0"0"-106"16,0 0-56-16,0 0-5 0,0 0 28 15,0 0-28 1,0 0 31-16,55-49 11 0,-27 43-35 16,5-1 24-16,8 5-12 15,3-1-19-15,8 3 18 16,4 0-18-16,8 0-1 15,16 0 0-15,25 0 7 16,15-1-7-16,9-2 1 16,-5 0-1-16,-7-2 10 15,-7-2-10-15,6-3 0 16,5 1 0-16,2 1-2 16,5-1 2-16,1 2 0 15,-4 1 1-15,-3 0-4 16,-1 1 4-16,-1 1-1 0,0 1 0 15,3 0-1-15,-1 0 1 16,2 2 7-16,1 0-7 16,2 1 1-16,0 0-1 15,1 0-1-15,-4 0 1 16,1 0-7-16,2 0 7 16,1 0 0-16,2 0 0 15,0 0-6-15,0 0 6 16,-2 0 0-16,1 0-2 15,-2 1-8-15,-1 3 10 16,2-1 1-16,2-2 0 16,4-1 7-16,2 0-7 15,5 0-2-15,4 0 1 16,1 0-9-16,1-2 9 0,2-1 0 16,1-3 0-16,5-2-2 15,1 1-22-15,1 0 15 16,-3 1-4-16,-2 5 4 15,-4 1 9-15,-3 0 1 16,4 0-1-16,-3 4 4 16,2 6-2-16,-1 1-2 15,-1 0 0-15,-1 3-4 16,4-1 4-16,1 0 0 16,3-3 0-16,2-3 10 15,3 1-10-15,-3-1 0 16,-1-2-1-16,-3 2-9 15,-5-2 9-15,-4-1 1 16,-2-1 0-16,-4 0 10 0,-5 0-9 16,-6-1-2-16,-9 1 1 15,-7 1-4-15,-6 3 1 16,-22-4 3-16,-17 2 0 16,-15-1-1-16,-7-2-3 15,4 4-9-15,6-4-63 16,1 1-67-16,-4-2 49 15,-6-1-33-15,0 0-32 16,14 0 74-16,-14-1 8 16,-2-4-97-16</inkml:trace>
  <inkml:trace contextRef="#ctx0" brushRef="#br0" timeOffset="12609.37">22772 15813 519 0,'0'0'101'0,"0"0"-42"16,0 0-38-1,0 0 50-15,0 0 61 0,0 0-41 16,0 0-29-16,-8 0 9 16,8 0-12-16,-1 0 25 15,-1 0-7-15,1 0-18 16,-3 0 20-16,3 0-21 15,-3-2-6-15,2-4-14 16,1 0-16-16,1-3 16 16,0-1-37-16,0-1 12 15,0 0-10-15,0-2-3 16,7 0 0-16,4 0-1 16,2 1 0-16,5 3 1 15,3 2-8-15,0 4 5 16,6 3-6-16,-1 0 9 0,3 0 0 15,-2 12 8-15,-4 0-8 16,-3 3 0-16,-4 2-6 16,-4 1 3-16,-2 2 3 15,-5 0 2-15,-2 1-2 16,-3-1 2-16,0-1 7 16,-5 0-18-16,-11 0 3 15,-2 1-48-15,-6-2 9 16,-4 0-21-16,0-1 20 15,-4 2 30-15,3-2-16 16,0 1 26-16,4-1-1 16,7-2 3-16,3 1-2 15,8-4 6-15,4-4 0 0,3-1 0 16,0-3-8-16,4-3 7 16,10-1-12-16,5 0 4 15,2 0 8-15,0-5 1 16,3-2 0-16,-1-1 19 15,1 5-17-15,-3 0 28 16,0 1-2-16,-3 2-22 16,-2 0 15-16,1 0-21 15,-1 0 0-15,14 0-51 16,-6 0-226-16,-2 0-294 0</inkml:trace>
  <inkml:trace contextRef="#ctx0" brushRef="#br0" timeOffset="13548.9">23222 15870 985 0,'0'0'246'0,"0"0"-171"16,0 0-44-16,0 0-4 15,0 0 8-15,0 0-5 16,0 0-9-16,25-3-11 15,-10 20 36-15,5 7-8 16,-3 6-17-16,-1 1 5 16,-6 2-26-16,-1-4 13 0,-5-4-4 15,-4-6 0 1,0-3-9-16,0-6 0 0,0-7 0 16,0 0 13-16,0-3-7 15,0 0 10-15,-3-5 19 16,-1-10-35-16,0-4 0 15,2-4 0-15,2 0 0 16,0-1-3-16,2 4 3 16,9 4 0-16,1 6 0 15,5 9-7-15,-1 1 7 16,5 5-7-16,0 12 7 16,0 5-6-16,0 3 6 15,-2 1 0-15,-4 3 8 16,-2-5-7-16,-4-3-1 15,-4-7 0-15,-2-5 1 0,-3-4 0 16,1-5-1-16,-1 0 1 16,2 0 14-16,1-17-14 15,2-5-2-15,3-8-17 16,1-3-48-16,0 2-4 16,3 2 14-16,0 9 34 15,1 6 16-15,-1 12-14 16,2 2 14-16,1 19-3 15,2 10 9-15,2 5 40 16,0 2-24-16,0-3 5 16,2-8 24-16,0-6-34 15,-3-9 17-15,3-5-18 16,-2-5-8-16,-1 0 27 0,0-19-28 16,-1-3 0-1,-3-7-1-15,-2-5-8 0,-2 5 7 16,-2 2 1-16,-3 8-23 15,-1 8-34-15,1 10-22 16,3 1 11-16,0 17 48 16,2 9 4-16,2 5 14 15,3 1 2-15,3-8 0 16,2-4-7-16,3-8-9 16,1-9-65-16,0-3-42 15,-4 0 10-15,-4-16 64 16,-4-6-21-16,-6-1 39 15,-6-6-8-15,0 1-12 0,-6 1 51 16,-9 0 6-16,-7 5 37 16,-1 2 123-16,2 8-53 15,2 7-39-15,1 5-32 16,6 5-42-16,4 17 0 16,4 7-1-16,4 5-19 15,0 0-9-15,8 0-97 16,11-8-12-16,21-4 29 15,-7-10-34-15,0-5-131 0</inkml:trace>
  <inkml:trace contextRef="#ctx0" brushRef="#br0" timeOffset="14135.08">24323 16012 52 0,'0'0'237'16,"0"0"-178"-16,33-101-35 16,-23 52 66-16,-9 3 22 0,-1 0 31 15,-1 5 54-15,-14 7-30 16,0 8-60-16,0 11-85 15,5 10 17-15,-2 5 3 16,3 17-41-16,0 17 20 16,3 12-20-16,3 19 0 15,3 23 2-15,6-8 9 16,9-8-21-16,7-14 9 16,7-22 0-16,8-4-6 15,11-7 12-15,0-11 23 16,2-14 12-16,-6 0-40 15,-6-18-1-15,-8-12 0 16,-10-5-22-16,-9-6 19 16,-8 2 3-16,-3 1 0 15,0 6 36-15,-6 7-34 0,-4 11 21 16,2 8 19-16,2 6-4 16,0 11-21-16,2 16-16 15,3 9-1-15,1 5 1 16,0 0 1-16,4-4-3 15,6-10 1-15,3-6-6 16,0-9-1-16,-1-8 7 16,3-4 0-16,-3-4 6 15,1-12-6-15,2-8 0 16,0-6-8-16,0-6 8 16,1-4-1-16,5 0 2 15,1 4-1-15,2 8 16 0,0 12 10 16,0 11 11-16,-2 5-33 15,-1 14-2-15,-4 13 44 16,-1 5 15-16,-7 4-8 16,-4 1 10-16,-5-2-34 15,0-5 3-15,0-6-26 16,-9-4 3-16,-1-5-18 16,-1-14-13-16,2-1-236 15,1 0-720-15</inkml:trace>
  <inkml:trace contextRef="#ctx0" brushRef="#br0" timeOffset="14599.11">25239 15680 1141 0,'0'0'281'16,"0"0"-212"-16,0 0-61 15,0 0-7-15,0 0 11 16,0 76 23-16,5-16-12 16,0 28-22-16,0 17 17 15,-2-10-15-15,-2-20 5 16,-1-32 1-16,0-21-9 16,0-2 0-16,2-3 5 15,-1-4 4-15,1-12-8 0,1-1 11 16,0-15 58-16,1-15-23 15,-1-9-39-15,-3-20 10 16,0-23 5-16,0-22-23 16,0-12 16-16,0 1-16 15,3 23 1-15,6 32-6 16,0 22 6-16,4 13-1 16,2 9 0-16,5 14-13 15,3 4 12-15,7 44-6 16,6 32 7-16,6 23 9 15,4 8-8-15,-10-22-1 16,-8-23 13-16,-6-26-1 16,-3-7-10-16,0 1-2 0,-1 6-8 15,-3-8-126 1,-11-9-350-16</inkml:trace>
  <inkml:trace contextRef="#ctx0" brushRef="#br0" timeOffset="14758.29">25337 16049 1309 0,'0'0'310'0,"0"0"-240"15,0 0-43-15,0 0-19 16,0 0-3-16,95-8-5 16,-27-1-3-16,-9 4-29 15,-8-3-369-15</inkml:trace>
  <inkml:trace contextRef="#ctx0" brushRef="#br0" timeOffset="15086.17">25991 15938 1490 0,'0'0'285'0,"0"0"-128"16,0 0-69-16,0 0-3 15,0 0-4-15,0 0-40 16,-85-19-40-16,69 19-2 15,0 11-20-15,4 8-19 16,3 1 39-16,3-1-30 16,6-2-25-16,0-7 12 15,15-3-8-15,4-3 37 0,4-3-7 16,2 4-7-16,1 4 22 16,-3 6 7-16,-4 8 0 15,-3 7 35-15,-7 4-16 16,-5 4 23-16,-4 3-12 15,0 3-29-15,0 1 20 16,-4 0-21-16,-2-2-11 16,0 3-48-16,1-10-235 15,2-9-402-15</inkml:trace>
  <inkml:trace contextRef="#ctx0" brushRef="#br0" timeOffset="15424.22">26153 16104 1209 0,'0'0'309'0,"0"0"-235"15,0 0-74-15,0 0 19 16,0 0 24-16,0 0-27 15,0 0 9-15,82-36-23 16,-73 41 18-16,-5 7 14 16,-1 5 9-16,-1 1 23 15,-2 5-28-15,0-1-23 16,0 3 30-16,-5-2-28 0,2 1-4 16,3-4-7-16,0-3-6 15,0-3 0-15,12-4-1 16,6-8-43-16,16-7-47 15,-2-13-278-15,1-5-732 0</inkml:trace>
  <inkml:trace contextRef="#ctx0" brushRef="#br0" timeOffset="15771.25">26592 15650 1547 0,'0'0'252'15,"0"0"-190"-15,0 0-42 0,0 0 5 16,-84 77-9-16,83-2-10 16,1 24-6-16,13-2 0 15,6-20-1-15,2-28-18 16,0-22-43-16,6-4-17 16,3-6 18-16,5-6 45 15,0-11 7-15,-2-6 9 16,-2-18 34-16,-6-10 14 15,-4-6 10-15,-4-10 7 16,-7-5-27-16,-4-1 7 16,-6-2 1-16,-3 6-7 15,-18 3 52-15,-9 12 8 16,-10 11 5-16,-6 11-24 16,-3 15-80-16,1 5-66 15,-3 42-102-15,12-2-58 0,13-4-692 0</inkml:trace>
  <inkml:trace contextRef="#ctx0" brushRef="#br0" timeOffset="16357.62">27322 16048 1403 0,'0'0'274'0,"0"0"-178"15,0 0-89-15,0 0 21 16,0 0 12-16,0 0-10 15,96-19 52-15,-49 17-39 16,3 1-10-16,2 1 0 0,-1-1-26 16,-8-1-5-16,-1-1-2 15,4-2-55-15,-10-1-86 16,-6-3-792-16</inkml:trace>
  <inkml:trace contextRef="#ctx0" brushRef="#br0" timeOffset="18548.53">28342 15969 818 0,'0'0'230'0,"0"0"-126"0,0 0 20 16,0 0 34-16,0 0-28 15,0 0-58-15,0 0-57 16,-1-85 16-16,1 62 11 16,0-5 9-16,0-5 7 15,0 1-57-15,0-2 8 16,0 0-9-16,0 3 7 15,0 2-7-15,1 7 0 16,1 3 0-16,-2 8 6 16,2 5-6-16,-2 1 0 15,0 4 0-15,0 1 3 16,0 0-4-16,0 0 1 0,0 0 0 16,0 3-8-1,0 17-22-15,0 23 29 0,6 31-5 16,11 37-3-16,3 13 8 15,4-5 1-15,-5-24 0 16,-8-37 0-16,-5-18-59 16,-2-12-44-16,-1-3-24 15,1-4 47-15,-2-5 79 16,-2-11 2-16,0-5 5 16,0-5-6-16,0-11-12 15,-9-2-46-15,-3-3 26 16,-4 3-3-16,-2 2 34 15,-5 4-4-15,1 1 5 16,4 7 35-16,2-1-33 16,4 2 25-16,6 1-16 0,2 2-10 15,4 0 14-15,0 0-15 16,0 0 0-16,14 0 32 16,7 0-13-16,5 0 20 15,8 0-6-15,5 0-1 16,6 0 13-16,17-4-45 15,-10-3-141-15,-9-1-683 0</inkml:trace>
  <inkml:trace contextRef="#ctx0" brushRef="#br0" timeOffset="19630">28833 16016 1122 0,'0'0'216'0,"0"0"-183"0,0 0-17 16,0 0-16-16,0 0 22 16,0 0-21-16,0 0 28 15,88 54-13-15,-79-15 10 16,-1 0 16-16,-5-5-28 16,-2-5 17-16,2-3-19 15,-3-11-11-15,0-6 15 16,0-6-15-16,3-3 19 15,3-3 18-15,3-15-37 16,6-9 12-16,3-4-13 16,1-4 0-16,-1 0 1 15,2 2-1-15,-4 7 0 0,-2 10 0 16,-2 12 0-16,-2 4-8 16,-1 17-6-16,0 14 14 15,3 5 2-15,-2-1-2 16,5-2 8-16,0-10 9 15,6-5-16-15,1-7 31 16,2-10-10-16,3-1-21 16,1-4 22-16,-1-15-22 15,-2-4 8-15,-2-2-1 16,-7-4 1-16,-1 4-9 16,-6 5 0-16,-3 6 0 15,-1 8 6-15,-4 6-6 16,1 11-3-16,1 15-7 0,2 6 11 15,4 2-1-15,7-2 0 16,6-6 0-16,6-7 5 16,7-9-5-16,0-5 0 15,2-5 0-15,-5-5-10 16,-6-14-2-16,-6-2-9 16,-5 0 21-16,-6 3-8 15,-3 1 9-15,-5 7-1 16,1 4 0-16,0 6-4 15,-1 1 3-15,5 16-18 16,1 6 19-16,5 0-9 16,8-1-161-16,3-8 88 15,7-5 65-15,3-8-11 16,0-1-1-16,-5-10-62 0,-5-9 65 16,-7-7 16-16,-7-1 17 15,-7-3-7-15,-2 1 49 16,-3 1 25-16,-11 1 82 15,-5 5-24-15,-2 8-33 16,3 11-39-16,-1 3-59 16,0 12-2-16,5 15-6 15,2 9-7-15,6 0 4 16,6 1-26-16,0-8-15 16,9-6-27-16,13-6-20 15,4-9 24-15,8-8 23 16,3 0 22-16,5-14 29 0,4-13 0 15,0-5 128-15,2-9-51 16,-5-8-76-16,-5-8 13 16,-3-16-14-16,-12 6 0 15,-8-3 7-15,-11 2-6 16,-4 16 77-16,-6 0 28 16,-10 12-61-16,1 15 8 15,-1 12-48-15,-1 13 8 16,-4 5-8-16,-3 24-4 15,-1 12 5-15,2 22-6 16,9 24 5-16,14 17-6 16,0-7 1-16,17-22 0 15,3-26 4-15,4-19-2 16,6-2-4-16,6-4-33 0,30-10-234 16,-12-8-141-16,-3-6 8 0</inkml:trace>
  <inkml:trace contextRef="#ctx0" brushRef="#br0" timeOffset="20003.94">30731 15777 1358 0,'0'0'188'16,"0"0"-188"-16,0 0 0 15,-27 75 36-15,21-26 56 0,3 6 14 16,3 4-50 0,3-4-50-16,19-9 20 0,7-10-24 15,5-11 4-15,5-11 6 16,5-14-2-16,1 0-6 16,0-20-4-16,-3-14 2 15,-8-8 24-15,-6-8-14 16,-10-5 14-16,-13-2 9 15,-5-2-27-15,-9 1 25 16,-17 8-3-16,-8 8 28 16,-9 13 29-16,-5 17-47 15,-6 12-32-15,1 12-8 16,1 20-55-16,8 10-4 16,10 27-44-16,12-10-118 15,11-6-635-15</inkml:trace>
  <inkml:trace contextRef="#ctx0" brushRef="#br0" timeOffset="20342.79">31213 15983 1360 0,'0'0'219'15,"0"0"-209"-15,0 0-10 16,0 0 80-16,81 17-30 0,-61-5 8 15,-4 2-12 1,2 4-8-16,-4 2 12 0,-5 3-48 16,-8 2 6-16,-1 0 14 15,-7 3-20-15,-11-2 46 16,-5 3-32-16,3-8-5 16,4-2 1-16,8-5-12 15,8-5-1-15,0-4-8 16,21-3 9-16,10-2 14 15,9 0-13-15,5-4 12 16,-3-8-4-16,-2 2-9 16,-9 0 0-16,-3-3-48 15,-11 4-243-15,-8 2-1048 0</inkml:trace>
  <inkml:trace contextRef="#ctx0" brushRef="#br0" timeOffset="24022.39">4550 9008 202 0,'0'0'123'0,"0"0"-61"16,0 0-33-16,0 0 18 16,-34 79-5-16,24-57 9 15,4 0 41-15,-2 1-50 16,2-1-10-16,0 1 11 16,-1-1-29-16,4 1 44 15,3 2-36-15,0 2-15 16,0 3 39-16,0 2-18 15,6 4 19-15,6 1 4 16,1 1-45-16,5-1 27 16,4 3-4-16,1-1-28 15,5 0 25-15,1 2-13 16,2 0-7-16,2-2 12 16,0 2-11-16,2 1-1 15,4 2-4-15,3-2 5 0,4 0 45 16,5-1-13-16,4-2-1 15,2-3 17-15,2-2-34 16,1-3 22-16,1-4 12 16,-3-1-23-16,0-6 32 15,-1-1-40-15,4-5-1 16,-1-3 28-16,1-2-35 16,3-4 9-16,-1-1-14 15,-2-4-11-15,0 0 25 16,-1 0-17-16,-2 0 7 15,3-4 3-15,0-7-18 16,-1-2 1-16,6-2-1 16,-4-2-3-16,1-2 3 0,-2 0 1 15,-3-3 0-15,-3-1 5 16,-7-3 0-16,-5-1-7 16,-5-2 1-16,-7-2 0 15,-4 0 0-15,-2-3 1 16,-4 2 5-16,-3-1 0 15,-2-2 0-15,-4-3-6 16,-1-3 0-16,-1 0 0 16,-4-3 2-16,-1-3-1 15,-2-3 0-15,-2 0 9 0,-1-4-9 16,0-4-2 0,-1 2 1-16,-11 0 0 0,-6 3 5 15,-2 1 0-15,-5 1-4 16,-5 4 10-16,-4-1-5 15,-6-2-6-15,-5 2 0 16,-7-1 0-16,-3 0 7 16,-5 1-6-16,0 1 8 15,1 6 13-15,-1 3-22 16,3 7 9-16,-3 6-9 16,-1 6 0-16,-4 3 9 15,-1 8-9-15,-4 4 0 16,-3 4-1-16,-3 0-2 15,1 0 3-15,1 0 0 16,-1 0 0-16,5 0 0 0,0 0 0 16,1 0 0-1,-2 4 0-15,4 7-17 0,-2 4 16 16,3 2-11-16,-1 1 4 16,3 1-3-16,0 3 5 15,0 2-6-15,0 0 12 16,3 2-18-16,4 1 17 15,6 2 1-15,5 1 0 16,10 2-7-16,2-2 2 16,4 2-9-16,3-3-2 15,8 1-5-15,2-1 20 16,1 1 1-16,4-1 0 16,2 6-9-16,-1 2 3 0,2 2-1 15,3 5 6 1,2 4-6-16,1 3 6 0,3 1 1 15,0 1 0-15,18 1 0 16,2-2 0-16,9 1-1 16,5-2 0-16,8-3-11 15,7 1 12-15,9-4 0 16,3-3 1-16,5-4 2 16,4-6 3-16,2-1-12 15,4-2 5-15,-1-4-1 16,11 4 1-16,14 0 1 15,-13-2 0-15,-10-4 8 16,-10-3-8-16,-13-6-1 16,5 1 0-16,12-1-4 0,-4-7 5 15,4-4 2-15,-2-3-1 16,-2-3 19-16,0-11-18 16,-3-3 52-16,-4-2-28 15,-5-3-26-15,-1-1 31 16,-2 1-24-16,0-1 3 15,-1-1 1-15,1 0-5 16,-1-1-6-16,-3 1 0 16,-2 0 0-16,-7-2 0 15,-5 3 0-15,-1-3 1 16,-6 1 8-16,-2 0-3 16,-3-5-7-16,-1 4 1 15,2-5-3-15,-3 1 2 0,-3 1 2 16,4-2-1-1,-4-1 3-15,-3-1-2 0,-3-1-1 16,-1-3 0-16,-4-1 1 16,-3-2 0-16,-3-4-1 15,0-1 0-15,0 0-1 16,-6-2-2-16,-6 2 3 16,-3 0-6-16,-4 0 6 15,-2-1 1-15,-5 3 0 16,-2-3-1-16,-3 2 0 15,-2-3 7-15,-3-3-8 16,-4 2 1-16,0-4-8 16,-2 1 8-16,-1 4 0 0,1 1 0 15,0 7-1 1,0 3 2-16,0 7-2 0,-1 5-6 16,0 7-15-16,-3 4 21 15,1 5 2-15,-3 5 5 16,0 3-6-16,-5 0-1 15,-2 3 1-15,-3 6 0 16,-5 4 0-16,-1 3-7 16,-2-1 7-16,-1 3 0 15,-3-1-1-15,6 0-11 16,1 3 12-16,2 2-14 16,7 2 2-16,3 9 5 15,-17 33-69-15,14-9-175 16,8-1-362-16</inkml:trace>
  <inkml:trace contextRef="#ctx0" brushRef="#br0" timeOffset="27480.26">11826 9266 950 0,'0'0'151'16,"0"0"-24"-16,0 0-33 16,0 0-56-16,0 0 33 0,0 0-28 15,3-6-18 1,11 6 39-16,5 0-10 0,6 0-2 15,5 0-24-15,1 0-27 16,2 0 28-16,-1 0-28 16,-6 0 0-16,-6 0-1 15,-5 0-190-15,-9 0-74 16,-5 0-407-16</inkml:trace>
  <inkml:trace contextRef="#ctx0" brushRef="#br0" timeOffset="27696.7">11785 9426 985 0,'0'0'185'0,"0"0"-128"0,0 0-57 16,0 0 0-16,0 0 31 16,0 0-1-16,89 14 25 15,-56-11 16-15,7-2-33 16,-1 0-6-16,-2 2-32 15,1-1-9-15,-1-2-4 16,3 0-116-16,-6 0-169 16,-8 0-84-16</inkml:trace>
  <inkml:trace contextRef="#ctx0" brushRef="#br0" timeOffset="28665.37">12153 9196 117 0,'0'0'969'15,"0"0"-799"-15,0 0-99 16,0 0-46-16,0 0 3 16,0 0-28-16,0 0 1 15,-7 19 39-15,14 15 15 16,5 11 3-16,0 11-11 16,1 5-40-16,1 2 16 15,-2-4-23-15,1-7 1 16,-1-10-2-16,-2-12-28 15,-2-13-4-15,-2-9 15 16,-5-8-1-16,-1 0 19 16,0-14 0-16,0-10 2 0,-1-6-15 15,-7-6 5 1,-3-9 8-16,-1-4 0 0,-2-7 9 16,-2-5-5-1,2 1 12-15,1 4 14 0,2 6 6 16,5 9-35-16,2 9 4 15,4 11-5-15,0 10-13 16,0 9 4-16,4 2-1 16,13 17 10-16,7 15 17 15,7 9-6-15,5 7 7 16,3 6 14-16,1-1-31 16,-3-3 32-16,-4-8-21 0,-5-4 1 15,-4-4 5 1,-4-2-8-16,-4-3-11 0,-1-3 1 15,-5-2-1-15,-5-3-9 16,-5-3 10-16,-2-3-38 16,-15-1 29-16,-6-5-17 15,-2-3 25-15,-1-4 1 16,3-2 0-16,-1 0 32 16,6-6-31-16,0-2 15 15,7-1 29-15,7-2-22 16,7-3-23-16,15 2-96 15,9 0-431-15</inkml:trace>
  <inkml:trace contextRef="#ctx0" brushRef="#br0" timeOffset="29116.77">13349 9131 1000 0,'0'0'220'16,"0"0"-142"-16,0 0-17 15,93-34-35-15,-51 27 12 16,4 2 5-16,-1 2-43 16,-4 3 28-16,-2-2-2 15,-8 2-26-15,-10 0 0 16,-15 0-7-16,-6 2-176 0,0 3-516 0</inkml:trace>
  <inkml:trace contextRef="#ctx0" brushRef="#br0" timeOffset="29467.88">13428 9188 836 0,'0'0'353'15,"0"0"-221"-15,0 0-108 16,0 0-24-16,0 0 16 16,36 85-15-16,-3-72 4 15,7 0-5-15,8-1 2 16,1 1 4-16,2-1-5 15,-5 3 14-15,-3 2 15 0,-7 3-14 16,-9 0 16-16,-12 0-12 16,-6 0 7-16,-9 1 72 15,-2-1-8-15,-19 0-13 16,-8-3-5-16,-7-1-53 16,-6-4 33-16,-1-5-24 15,1-4-15-15,0-3 38 16,5 0-52-16,9-8 11 15,7-2-11-15,10-1-40 16,11 4 40-16,0-1-66 16,23 2-56-16,32-5-50 15,-4 0-77-15,-1 0-333 0</inkml:trace>
  <inkml:trace contextRef="#ctx0" brushRef="#br0" timeOffset="29837.81">14016 9283 834 0,'0'0'286'15,"0"0"-122"-15,0 0-39 16,0 0-51-16,0 0 25 16,0 0-44-16,0 0-38 15,6 17-12-15,-6 22-5 16,3 10 11-16,15 1-11 16,7-2 0-16,11-9 2 15,3-8 2-15,6-11-3 16,1-11-2-16,-1-9-4 15,1-2 5-15,-4-22 4 16,-4-10-4-16,-7-10 7 16,-8-6 21-16,-8 0-27 0,-11-2 40 15,-4 1 23-15,-10 5-13 16,-19 5 31-16,-7 7-35 16,-6 5 3-16,-5 10 14 15,-2 7-55-15,2 11-9 16,5 1-1-16,4 13-24 15,7 12 16-15,6 5-6 16,7 4-17-16,9 0-2 16,9 12-137-16,13-10-211 15,8-6-543-15</inkml:trace>
  <inkml:trace contextRef="#ctx0" brushRef="#br0" timeOffset="30018.21">14756 9496 1631 0,'0'0'277'0,"0"0"-218"16,0 0-59-16,0 0-107 16,0 0-79-16,0 0-97 15,0 0-68-15,64 18-31 0</inkml:trace>
  <inkml:trace contextRef="#ctx0" brushRef="#br0" timeOffset="30414.28">15073 9096 1290 0,'0'0'155'0,"0"0"-155"15,-20 83-10-15,18-35-3 16,2 6 26-16,9-1 6 16,15-1 19-16,7-5-18 15,7-11 24-15,5-13-35 16,3-12 8-16,3-11-7 16,-1 0-10-16,-3-25 0 0,-5-9 0 15,-7-10 0 1,-8-5 3-16,-7-5-2 0,-11 4 5 15,-7 1 26-15,-3 5 0 16,-22 4 27-16,-11 8 20 16,-10 8-16-16,-9 6 17 15,-7 10-36-15,-4 8-6 16,2 0-22-16,5 14-9 16,13 9-14-16,8 7 6 15,13 2-37-15,11 3-25 16,14 12-127-16,10-11-174 15,12-4-380-15</inkml:trace>
  <inkml:trace contextRef="#ctx0" brushRef="#br0" timeOffset="30834.16">15885 9155 1542 0,'0'0'242'16,"0"0"-178"-16,0 0-46 16,0 0-17-16,0 0 9 15,-95-34-10-15,66 41 6 16,1 12 9-16,7 8-13 16,3 2-2-16,6 3 0 15,6-3-6-15,6 0 6 0,0-6-9 16,6-6-13-1,11-6-55-15,5-8 46 0,5-3-19 16,1-1-27-16,2-14-13 16,-2-3-5-16,-4-1 59 15,-1 4 29-15,-6 4 7 16,-2 7 58-16,0 4 31 16,0 19-8-16,6 31 72 15,4 28-36-15,0 22-30 16,-6-4-45-16,-10-18-35 15,-7-28 36-15,-2-16-28 16,2 3-2-16,-1-2-6 16,10-1-7-16,0-12-73 0,2-13-405 15</inkml:trace>
  <inkml:trace contextRef="#ctx0" brushRef="#br0" timeOffset="31848.43">16796 9157 833 0,'0'0'185'16,"0"0"-22"-16,0 0-30 15,0 0-30-15,0 0-29 0,0 0-18 16,0 0-14 0,-73 39 3-16,64-10-25 0,5 12 18 15,4 10-26-15,3 7 5 16,19 3-8-16,13-5-2 15,8-9-14-15,3-15 3 16,5-15-30-16,-4-17 24 16,-2-5-10-16,-6-27 20 15,-6-10 1-15,-9-10 9 16,-11-5-11-16,-13 0 1 16,0 0 0-16,-19 3 33 15,-11 7-14-15,-6 5 28 16,-7 6 7-16,-1 9 16 15,-1 9 17-15,3 9-50 0,3 7 12 16,7 2-49 0,7 14-15-16,7 14-10 15,12 19-100-15,5-3-189 0,1-7-465 0</inkml:trace>
  <inkml:trace contextRef="#ctx0" brushRef="#br0" timeOffset="32126.2">17460 9307 1292 0,'0'0'187'0,"0"0"-138"0,0 0-3 16,0 0-45-1,87 96 34-15,-86-57 29 0,-1 3-8 16,-9 2 28-16,-12 1-46 15,1-3-13-15,6-4-10 16,6-9-14-16,8-5-1 16,3-11 0-16,21-6 1 15,9-7 11-15,7 0-11 16,9-16 6-16,22-23-7 16,-13 4-131-16,-9 0-415 0</inkml:trace>
  <inkml:trace contextRef="#ctx0" brushRef="#br0" timeOffset="32381.51">18066 9275 1272 0,'0'0'260'0,"0"0"-182"15,0 0-39-15,119 0-28 16,-65-4 8-16,1-1 11 16,-1 3 10-16,2 2 28 15,-2 0-49-15,0 0 0 16,-8 0-17-16,-5 2-2 16,0-2-116-16,-11 0-288 15,-10 0-792-15</inkml:trace>
  <inkml:trace contextRef="#ctx0" brushRef="#br0" timeOffset="32861.43">18752 9143 795 0,'0'0'563'15,"0"0"-444"-15,0 0-78 16,0 0 17-16,-15 109 63 15,15-62-45-15,0 1-22 16,0-1-29-16,0-6-25 0,1-11 20 16,7-9-20-1,-5-11 10-15,0-7 9 0,-2-3-17 16,1-8 84-16,1-14-66 16,-3-9-19-16,0-8 7 15,0-4-6-15,0-3-2 16,-3 0 20-16,-5 5-10 15,1 4-11-15,1 6 1 16,1 10 0-16,4 6 2 16,-1 9-2-16,2 6 0 15,0 0-1-15,14 5-22 16,10 12 10-16,6 5 4 16,5 3-21-16,4 0 28 15,-2 3-11-15,-2 0 13 16,-4-1-2-16,-4-3 16 0,-11-2-14 15,-7 0 16-15,-9-3 4 16,0-2 65-16,-15 0-42 16,-8-2-6-16,-2-1 0 15,-1-4-37-15,-14-10-39 16,7 0-116-16,3-5-623 0</inkml:trace>
  <inkml:trace contextRef="#ctx0" brushRef="#br0" timeOffset="38381.07">19829 9378 935 0,'0'0'158'0,"0"0"-58"16,-6-76-24-16,4 42 17 0,2-2-4 16,0 2-59-16,0-2 28 15,0 3-4-15,0 5-13 16,0 5 20-16,0 4-40 16,0 8 2-16,0 3 0 15,0 7-21-15,0 1 2 16,0 0-4-16,0 6 0 15,0 12 3-15,0 11 6 16,0 13-9-16,2 20 0 16,5 21 0-16,2-2 5 15,-2-10-4-15,1-13-1 16,-2-18 0-16,4-4-3 16,5 4-176-16,-1-13-196 0,-4-11-602 0</inkml:trace>
  <inkml:trace contextRef="#ctx0" brushRef="#br0" timeOffset="38532.69">20052 9712 1081 0,'0'0'189'0,"0"0"-142"15,0 0-30-15,0 0-17 16,0 0-221-16,0 0-763 0</inkml:trace>
  <inkml:trace contextRef="#ctx0" brushRef="#br0" timeOffset="39078.72">20246 9094 1309 0,'0'0'198'16,"0"0"-153"-16,0 0-21 16,0 0-16-16,0 0-6 15,0 0 30-15,87-16-32 16,-48 16 10-16,5 4 0 0,0-1-2 16,-7 2 13-1,-7-2-21-15,-9 0 0 0,-11 0 0 16,-7-1 9-16,-3 1-24 15,-9 2-1-15,-18 0-51 16,-9 4 34-16,-4-1 8 16,-4 4 22-16,3 2-3 15,2 1 8-15,5 2-2 16,10 2 0-16,5 3 0 16,10-1 11-16,9 1-10 15,0-2-1-15,18 0 0 16,13 0 7-16,9 0-5 15,7 0-2-15,5 1 0 16,1 1 26-16,-2 2-5 16,-2 1 32-16,-7 1 6 0,-10-2-24 15,-10-2 23-15,-11 0-23 16,-11-3 9-16,0-2 29 16,-25 2-46-16,-13-4-8 15,-9-1-19-15,-6-6 10 16,-2-2-8-16,5-4-2 15,6-2 0-15,11 0-1 16,15 0-33-16,18-3-38 16,4-2-173-16,17-2-449 0</inkml:trace>
  <inkml:trace contextRef="#ctx0" brushRef="#br0" timeOffset="39476.44">20947 9059 1239 0,'0'0'140'16,"0"0"-89"-16,0 0-34 15,-64 85 18-15,52-36 54 16,5 10 3-16,7 6-9 15,0 1-16-15,22-2-66 16,8-8 14-16,7-12-15 0,5-8 2 16,-2-12 3-16,1-12-5 15,-3-7 9-15,-6-5 8 16,-4-9-8-16,-7-16-8 16,-3-4-1-16,-9-7 1 15,-8-3 2-15,-1-2-3 16,-4 5 1-16,-15 9 27 15,-3 10-22-15,-6 15 44 16,-2 2-50-16,-1 22 13 16,1 15-19-16,6 6 6 15,15 21-57-15,8-12-113 16,1-9-339-16</inkml:trace>
  <inkml:trace contextRef="#ctx0" brushRef="#br0" timeOffset="40842.87">21553 9316 1333 0,'0'0'206'15,"0"0"-156"-15,0 0-33 16,0 0 11-16,0 0 7 15,0 0 9-15,0 0-40 16,-34 3 9-16,43 24-11 16,4 7 34-16,2 6 11 15,0 5 11-15,-2 2-39 16,-2-5 8-16,-3-3-27 0,0-11 13 16,-3-8-3-16,-2-7-10 15,-2-7 1-15,1-6 17 16,1 0-11-16,2-17 23 15,1-8-30-15,2-8 1 16,1-6-14-16,3-6-5 16,0-1-8-16,2 0-9 15,2 6-53-15,1 10 26 16,0 15 33-16,-1 15-3 16,-1 6 32-16,-2 25 1 15,0 13 44-15,-4 4 15 0,2 2-40 16,0-9 18-16,2-7-13 15,2-10-23-15,4-9 24 16,1-11-25-16,1-4 8 16,1-9 5-16,-2-15-13 15,1-10-2-15,-2-6-16 16,-4-5-22-16,-3 2 38 16,-3 6-11-16,-5 8 12 15,1 13 0-15,-4 13-4 16,1 6-12-16,-1 23 14 15,1 13 2-15,3 4-7 16,3-4 13-16,6-5-6 16,6-10 8-16,7-9-2 15,3-12-6-15,3-3 0 16,1-6 0-16,-2-15-6 0,-3-5 8 16,-3-7-2-16,-6-1 3 15,-3 5-2-15,-4 5-1 16,-5 13 0-16,-2 11-19 15,-2 5 18-15,1 21-6 16,2 5 7-16,2 3 3 16,5-5-2-16,3-8-1 15,2-10 0-15,3-9 0 16,0-2 2-16,-3-16-2 16,-5-9-1-16,-5-7-35 15,-7-6-61-15,-2-1 7 16,-8 0 39-16,-14 5 19 15,-3 8 31-15,-3 9 2 0,1 16 7 16,2 2 21-16,3 30-28 16,7 11 4-16,8 6 3 15,7 2-8-15,8-5 52 16,16-8-34-16,7-12-4 16,4-12 10-16,1-10-23 15,-2-3 16-15,-1-19 12 16,-2-10-16-16,-1-14 19 15,-2-8-26-15,-5-7 6 16,-8-5-5-16,-5-3 0 16,-10-1-14-16,0 8 6 15,-2 9 1-15,-9 17 0 0,0 18 1 16,-1 15 16 0,0 15-15-16,2 35 5 0,3 33-7 15,7 21 0-15,0-4 0 16,14-21 18-16,3-28-18 15,1-24 2-15,5-4 4 16,6-5 8-16,4-4-12 16,1-14 27-16,0-5-2 15,-1-22-1-15,-5-10-16 16,-2-10 2-16,-6-2-6 16,-4 0-5-16,-5 6-2 15,-2 9-5-15,-1 13-6 16,-2 13 6-16,3 8-14 0,0 3 14 15,3 11-9-15,6 1 9 16,2-1-16-16,5-2 8 16,4-1 8-16,4 0 4 15,3 4 4-15,-2 2 13 16,-3 4 40-16,-2 5-25 16,-8-1 9-16,-5 2-14 15,-11-1-19-15,-5-2 13 16,-13-2-12-16,-13-2 21 15,-9-6-5-15,-2-2-22 16,8-7 14-16,7-3-15 16,11-2-32-16,11-12-62 15,14-5-295-15,9 0-590 0</inkml:trace>
  <inkml:trace contextRef="#ctx0" brushRef="#br0" timeOffset="41217.94">23622 9123 1181 0,'0'0'565'15,"0"0"-461"-15,0 0 3 16,0 0-101-16,0 0 10 16,0 0-16-16,-57 75 0 15,50-26 5-15,5 9-5 16,2 2 0-16,6 0-1 15,16-7 7-15,8-9-7 16,8-15 2-16,6-12 15 0,6-12 34 16,0-5-49-1,-2-16-1-15,-5-15 0 0,-7-13 17 16,-12-7-10-16,-10-11-6 16,-13 0-1-16,-1 2 33 15,-17 4-16-15,-14 12 19 16,-9 10 23-16,-5 14-33 15,-5 12 6-15,-1 8-32 16,3 16 0-16,8 14-6 16,11 5-40-16,23 19-55 15,6-10-133-15,5-5-788 0</inkml:trace>
  <inkml:trace contextRef="#ctx0" brushRef="#br0" timeOffset="41548.74">24192 9223 1365 0,'0'0'378'15,"0"0"-309"-15,0 0-15 16,0 0-45-16,0 0 77 16,86 7 3-16,-78 10-46 15,-4 7 1-15,-4 5-23 16,0 4-20-16,-11 3 22 15,-8 1-22-15,1-1 9 16,2-4-2-16,7-5-7 16,9-6-1-16,0-6 0 0,21-5 0 15,14-4 20-15,7-3-9 16,7-3-1-16,-4 0 17 16,-6 0-26-16,-6 0 4 15,-8-3-5-15,-7 0-4 16,-7 0-8-16,-11 3-59 15,0 0-153-15,0 0-792 0</inkml:trace>
  <inkml:trace contextRef="#ctx0" brushRef="#br0" timeOffset="43064.18">27664 17184 798 0,'0'0'241'16,"0"0"-135"-16,0 0 21 0,0 0 21 15,0 0-32 1,0 0-17-16,0 0-8 0,93 11-21 16,-62-11 21-16,4 0-15 15,-2 0-51-15,-1-5 4 16,-7 1-29-16,-5-1 11 15,-6 4-8-15,-6 1-3 16,-5-1 6-16,-3 1-4 16,0 0 5-16,-5 0-7 15,-14 4 0-15,-5 3 3 16,-6 1 1-16,-1-1-4 16,-2 0 1-16,2-4 7 15,3-1-7-15,6 0-1 16,5 0 0-16,6-2 0 15,5 1 2-15,4-1 4 0,0 0-6 16,2 0 8 0,0 0-6-16,0 0-3 0,4 0 1 15,10 0-1-15,5-3-1 16,8-1 2-16,4-3 0 16,8 1 3-16,3-1-2 15,2-1-1-15,-3 1 0 16,-10 1 0-16,-9 1 0 15,-9 3 1-15,-9 2-1 16,-4 0 0-16,0 0 3 16,-14 0-4-16,-11 6 1 15,-5 1 0-15,-4-1 1 16,0-4-1-16,2-2 0 0,2 0 5 16,4 0 1-1,2 0-7-15,7-1 1 0,4-2 0 16,5 2-6-16,7-1 6 15,1 1-30-15,6-3-44 16,12-1-152-16,0 0-333 0</inkml:trace>
  <inkml:trace contextRef="#ctx0" brushRef="#br0" timeOffset="44875.25">28660 17115 1232 0,'0'0'181'15,"0"0"-98"-15,-1-73 59 16,1 42-5-16,0-2-30 16,0 2-69-16,3 0-29 15,0 4 25-15,-1 2-22 16,1 2 1-16,-1 4 3 0,0 2-10 15,-2 3-7-15,1 5 1 16,-1 4 0-16,0 2 1 16,0 3-1-16,0 0 0 15,0 0-1-15,0 20-17 16,0 10 17-16,5 25-4 16,7 24-4-16,5 22 3 15,2-8-1-15,-5-18 7 16,-3-24-6-16,-8-21 0 15,0 2 5-15,1-3 1 16,-4-1-2-16,0-8 1 16,0-4 2-16,0-9 7 15,-7-3 1-15,-4 1-9 0,1-5 0 16,-3 0-1 0,-1 0 1-16,1 0 5 0,2-5-5 15,2-3 10-15,2 0 15 16,6 3-24-16,1-1 28 15,0 3-10-15,0 2-18 16,10-6 26-16,6 5-26 16,5 1 7-16,4-2 10 15,5 2-18-15,3 1-1 16,3-2-6-16,20-1-46 16,-9 0-131-16,-4-2-768 0</inkml:trace>
  <inkml:trace contextRef="#ctx0" brushRef="#br0" timeOffset="45012.21">29150 17374 1505 0,'0'0'370'0,"0"0"-277"16,0 0-86-16,0 0 5 16,0 0-12-16,0 0-164 15,0 0-440-15</inkml:trace>
  <inkml:trace contextRef="#ctx0" brushRef="#br0" timeOffset="45527.94">29387 16845 1602 0,'0'0'144'15,"0"0"-144"-15,0 0 0 16,0 0 21-16,0 0 27 16,108 0-41-16,-70 0 9 15,-2 0-15-15,-8 0-1 16,-6 0 9-16,-11-1-6 16,-8 1-3-16,-3 0 4 15,-6 0-3-15,-18 0-2 16,-9 8-8-16,-7 1 9 15,-5 4-9-15,2 4 10 0,0 1-1 16,4 2 0-16,8-1 4 16,7 1-5-16,12-1 1 15,9 1-14-15,3 1 14 16,18 1-28-16,12 4 27 16,10 1 1-16,5 2-12 15,1-2 12-15,-3 1 0 16,-3 0 0-16,-7-5 29 15,-9-3-17-15,-8-1 23 16,-10-2 21-16,-6-1-27 16,-1-2 34-16,-21-2-22 15,-7-1-25-15,-8-6 9 16,-5-4-19-16,-4-1-4 0,4 0-2 16,5-9-2-16,8 1 1 15,13-3-51-15,12 5-90 16,4-2-556-16</inkml:trace>
  <inkml:trace contextRef="#ctx0" brushRef="#br0" timeOffset="45940.24">29856 16827 1724 0,'0'0'179'16,"0"0"-178"-16,0 0 32 16,0 0 4-16,0 0-15 0,0 0-16 15,0 0-6-15,-49 61-2 16,43-16 2-16,2 9-1 16,4 7-7-16,0 0 8 15,6-1 0-15,10-7 3 16,7-10-3-16,0-11-20 15,3-13-5-15,1-10 22 16,-2-9 1-16,-1 0 3 16,-2-17-1-16,-5-6 26 15,-2-7-25-15,-6-3 29 16,-6-3-7-16,-3 2-5 16,0-2 36-16,-12 10-30 0,-8 8 20 15,-2 11-16-15,-7 7-28 16,-2 12-1-16,0 17 0 15,2 10-52-15,7 18-15 16,9-7-115-16,8-9-400 0</inkml:trace>
  <inkml:trace contextRef="#ctx0" brushRef="#br0" timeOffset="47150.9">30300 17028 1132 0,'0'0'594'16,"0"0"-475"-16,0 0-90 16,0 0 53-16,0 0 20 15,0 0-74-15,0 0-14 16,-23-13-14-16,23 31-16 15,0 11 15-15,4 5 2 16,0 10-1-16,-3-3 10 16,1-3 0-16,-2-6-10 15,1-9 0-15,-1-7 1 16,2-7 0-16,-2-6 0 16,3-3-1-16,0 0 8 15,4-9-8-15,3-11 0 0,2-5-1 16,2-8-5-16,1-6 0 15,-3 0 12-15,3 5-3 16,-2 3-3-16,0 11 0 16,0 13-9-16,-3 7-9 15,0 15-4-15,-2 15 16 16,-1 9 7-16,2 1-1 16,-3-1 6-16,2-8 1 15,1-7-7-15,1-7 0 16,-1-7 2-16,0-7 12 15,3-3-13-15,0 0 11 16,2-13 5-16,-1-6-15 16,0-4-2-16,-1-3 0 15,-3 0 1-15,-1 5-6 0,-1 5 5 16,-3 9 0-16,1 7-1 16,-2 0-26-16,0 10 25 15,3 14-4-15,0-2 6 16,4-1-4-16,1-5 13 15,3-7-8-15,0-4-1 16,4-5 11-16,-2 0-17 16,2-11 6-16,-3-8-9 15,0-2-1-15,-6-4 11 16,-3-2-1-16,-3 4 0 16,-3-2-16-16,0 6-12 15,-6 5 3-15,-6 8-15 0,-4 6 39 16,-1 0-8-16,-1 3 9 15,3 14-1-15,0 0-11 16,6 10 11-16,5-2 1 16,4 3-3-16,0 0-6 15,15-3 9-15,9-5-1 16,4-6-24-16,5-8-57 16,1-6 12-16,-2-1-3 15,-1-23 44-15,-4-5 23 16,-2-10 7-16,-4-5-1 15,-5-9 22-15,-5-3-22 16,-4-3 10-16,-7-2-8 16,0 0 18-16,-4 7 52 0,-10 9 14 15,2 12-17 1,1 15-25-16,0 13-38 0,0 5-6 16,-3 17-1-1,0 15-14-15,-2 26 15 0,4 22 0 16,9 23 8-16,3-8-1 15,1-21 3-15,13-25-15 16,1-26 5-16,3-2 0 16,4-2-2-16,3-9 4 15,2-10 5-15,-2 0 12 16,0-27-12-16,0-4 1 16,2-10-8-16,-1-2 0 15,1-2 4-15,0 6-3 16,0 4 2-16,-4 15-3 15,-4 11-9-15,-6 9 8 0,-2 16-20 16,-7 18 21-16,-4 8 12 16,0 4-12-16,-4-2 22 15,-10-3 32-15,-1-8-33 16,-2-6-2-16,1-10-7 16,3-5-11-16,4-8-2 15,8-4-4-15,1-12-113 16,0-7-726-16</inkml:trace>
  <inkml:trace contextRef="#ctx0" brushRef="#br0" timeOffset="47510.52">31483 16819 1242 0,'0'0'206'0,"0"0"-138"15,-35 83-51-15,19-35-16 16,5 4 117-16,10 0-50 16,1-2-37-16,4-6-7 15,14-12-23-15,3-11 13 16,6-12-13-16,1-9 22 16,4-6 34-16,-1-19-34 15,-1-8 5-15,-3-7-3 16,-7-4-19-16,-6 0 45 15,-8-1-10-15,-6-1-17 16,-3 5 20-16,-15 7-24 0,-10 4 41 16,-7 9-5-16,-6 11-56 15,-3 10 0-15,1 3-4 16,1 19-34-16,8 7-10 16,9 18-122-16,11-8-232 15,8-3-790-15</inkml:trace>
  <inkml:trace contextRef="#ctx0" brushRef="#br0" timeOffset="47818.31">31812 17015 1595 0,'0'0'288'16,"0"0"-237"-16,0 0-29 0,0 0 28 15,0 0-17-15,12 94 19 16,-28-54-8-16,-5 1-10 15,3-2 3-15,3-3-31 16,7-7-6-16,8-4 0 16,0-8 7-16,23-4-7 15,5-7 9-15,11-4-8 16,1-2 42-16,-1 0-31 16,-2-5 29-16,-6-2-1 15,-5 3-27-15,-4 1 17 16,-2 3-30-16,-5 0-16 15,-2 0-4-15,-7 2-98 16,-9 6-55-16,-15 1-322 0,-7-3-715 16</inkml:trace>
  <inkml:trace contextRef="#ctx0" brushRef="#br0" timeOffset="48473.66">26815 17135 844 0,'0'0'304'15,"0"0"-104"-15,85 109 89 0,-36-65-102 16,5-2-67-16,-1-7-66 15,-3-6-38-15,-6-4 10 16,-8-8-25-16,-7-4-1 16,-11-10 0-16,-10-3-95 15,-3-3-132-15,-5-8-171 0</inkml:trace>
  <inkml:trace contextRef="#ctx0" brushRef="#br0" timeOffset="48728.96">27124 16997 1237 0,'0'0'231'16,"0"0"-162"-16,0 0-54 16,0 0 4-16,-57 92 61 15,35-52-28-15,-2 4 4 16,0-2-9-16,3 1-33 15,0-8 13-15,4-4-26 16,5-6 10-16,1-5-11 16,4-5 0-16,4-3-39 15,1-9-151-15,2-3-160 16,0 0-327-16</inkml:trace>
  <inkml:trace contextRef="#ctx0" brushRef="#br0" timeOffset="49035.66">26322 17215 867 0,'0'0'336'0,"0"0"-241"16,0 0-58-16,0 0 82 15,0 0 61-15,80 14-24 0,-49-14-55 16,4 0-45-16,-4 0-9 16,-1-5-47-16,-5 2 0 15,-7 3-36-15,-6 0-145 16,-6 0-187-16,-6 6-563 0</inkml:trace>
  <inkml:trace contextRef="#ctx0" brushRef="#br0" timeOffset="49222.85">26347 17333 1228 0,'0'0'218'0,"0"0"-150"15,0 0 56-15,0 0-5 16,86 12-57-16,-62-7-46 16,-4 3-16-16,4 4 0 15,-7-2-42-15,-5-1-326 0</inkml:trace>
  <inkml:trace contextRef="#ctx0" brushRef="#br0" timeOffset="56022.15">22681 17098 622 0,'0'0'257'0,"0"0"-106"0,0 0 15 15,0 0 1-15,0 0-31 16,0 0 26-16,-27-19-76 15,25 19-18-15,1-2 25 16,-1 1-52-16,2 1 13 16,0-3-12-16,0 0-33 15,0-2 39-15,0-3-24 16,8-1-21-16,5-3-6 16,4 2-9-16,5 3 11 15,0 3-6-15,2 4-9 16,0 0 14-16,-2 11 2 15,-1 8 0-15,-4 8 0 16,-4 4 1-16,-7-2-1 0,-6 2 0 16,0-1 3-16,-3-4-11 15,-12-1 8-15,-3-6 0 16,-3-4-1-16,-2-2-15 16,1-5 16-16,3-5 0 15,4-3 0-15,5 0 0 16,4 0 0-16,6-9-16 15,0-7 4-15,0 0-62 16,11 3 2-16,8-1 25 16,3 4-33-16,5 7 71 0,3 3-1 15,1 3 10 1,3 14 31-16,2 3-9 0,-3 6 32 16,-3 1-10-16,-5 3-19 15,-10 0 36-15,-6-4-40 16,-9 1 18-16,0-2 21 15,-15-1-52-15,-10-5 15 16,-6-2-23-16,-8-3 1 16,-5-8 13-16,-2-2-14 15,4-4 0-15,5 0 10 16,12-4-4-16,5-2-6 16,11-1 0-16,6 0-47 15,3 0-77-15,12 0-275 16,4 2-1022-16</inkml:trace>
  <inkml:trace contextRef="#ctx0" brushRef="#br0" timeOffset="56174.16">23194 17548 1450 0,'0'0'519'15,"0"0"-449"-15,0 0-70 16,0 0-2-16,0 0-71 15,0 0-159-15,0 0-1285 0</inkml:trace>
  <inkml:trace contextRef="#ctx0" brushRef="#br0" timeOffset="61459.35">13649 9835 754 0,'0'0'175'16,"0"0"-61"-16,0 0 74 15,0 0-49-15,0 0-32 16,0 0-5-16,0 0 32 15,-60 0-58-15,52 0-7 16,3 0 16-16,1 0-34 0,-1 0 4 16,5 0-2-1,-2 0-44-15,2 0 10 0,0 0-19 16,0 1 6-16,0 1-3 16,0 1-1-16,16 3-2 15,15 3 4-15,30 7 8 16,33 5-15-16,29 5 3 15,18 0-1-15,8-4 1 16,-1-7 1-16,-7-7 7 16,3-1 0-16,-1-3-1 15,-2-4-8-15,-8-2 1 16,-13-14-15-16,-15-2 15 0,-28 3 0 16,-19 4 1-1,-18 4 11-15,-10 3 0 0,1 3-7 16,-1 1 15-16,-2 0-10 15,-8 0 24-15,-8 0-34 16,-4 1 9-16,-5 3 19 16,-1 0-28-16,-1-4 6 15,-1 3-6-15,0-3 7 16,0 0 2-16,0 0 3 16,0 0-5-16,0 0-2 15,2 0-5-15,-2 0 0 16,0 0 0-16,1 0-6 15,-1 0-10-15,0 0 16 16,0 0-42-16,0 0-44 16,0 3-128-16,0 6-157 0,-6 1-567 15</inkml:trace>
  <inkml:trace contextRef="#ctx0" brushRef="#br0" timeOffset="62494.13">14589 10243 734 0,'0'0'199'16,"0"0"-95"-16,0 0 13 16,0 0 29-16,0 0-2 15,0 0 51-15,0 0-84 16,-5-22-60-16,14 11-37 15,6 0-3-15,6-3-9 16,6 2-2-16,6 0-4 16,6 5 4-16,2 4 1 15,-2 3 0-15,-6 8 6 0,-6 11-1 16,-12 5-7 0,-9 6 1-16,-6 3-10 0,-2-1 9 15,-16-3 1-15,-6-3 0 16,1-6 7-16,3-8 1 15,1-5-8-15,5-4 0 16,5-3 10-16,5 0-1 16,4-10-9-16,0-5-34 15,13 1 33-15,10 3-22 16,8 3 22-16,6 8 1 16,2 0-9-16,1 7 9 15,-2 11 1-15,-8 4 14 16,-10 0 11-16,-9 3-17 0,-11 0 29 15,-2 0 12 1,-24 2-40-16,-10-3 8 0,-8-6-17 16,-3-5 7-16,3-10-3 15,7-3-5-15,9-9-28 16,13-19-116-16,9 4-189 16,6-2-449-16</inkml:trace>
  <inkml:trace contextRef="#ctx0" brushRef="#br0" timeOffset="62818.99">15126 10161 1250 0,'0'0'305'0,"0"0"-208"16,0 0-79-16,0 0-11 15,83-32 5-15,-56 32-6 16,0 0 27-16,-3 3 29 15,-6 11-38-15,-5 5 7 16,-9 6-29-16,-4 7 8 16,0 7-3-16,-17 4 9 15,-5 0-16-15,0-1 0 16,3-3 9-16,5-8 19 16,6-7 1-16,6-5-7 15,2-7 12-15,9-4-28 16,11-4 21-16,6-4-3 15,9 0-24-15,1 0 0 16,13-16-127-16,-12 1-166 16,-6 0-488-16</inkml:trace>
  <inkml:trace contextRef="#ctx0" brushRef="#br0" timeOffset="62946.04">15543 10419 1239 0,'0'0'507'0,"0"0"-387"16,0 0-67-16,0 0-52 15,0 0-2-15,0 0-20 16,0 0-132-16,66-14-83 16,-48 2-357-16</inkml:trace>
  <inkml:trace contextRef="#ctx0" brushRef="#br0" timeOffset="63277.11">15710 10107 735 0,'0'0'570'16,"0"0"-489"-16,0 0-73 16,0 0 2-16,-22 91-10 15,22-50 0-15,0 1 73 16,6 2-10-16,15-5-11 16,6-5-15-16,4-13-36 15,5-12 11-15,1-9 3 16,1-20 33-16,-4-16 22 15,-4-8-44-15,-10-3-4 16,-5-3 7-16,-10 1-18 0,-5 6 24 16,-5 5 3-16,-16 11-31 15,-5 10 65-15,-7 11-50 16,-2 6 0-16,-1 14-10 16,5 14-12-16,4 6 0 15,11 18-21-15,7-7-151 16,8-8-366-16</inkml:trace>
  <inkml:trace contextRef="#ctx0" brushRef="#br0" timeOffset="63650.15">16293 10077 1041 0,'0'0'316'16,"0"0"-251"-16,0 0-24 15,-62 85-40-15,60-45 55 16,2 2 65-16,26 2-52 16,12-4-14-16,9-5-39 15,7-12-10-15,1-13 7 16,-2-10-12-16,-3-16 27 15,-9-20 58-15,-11-11-38 16,-12-6 8-16,-15-5-2 16,-3-1-11-16,-22 3 22 0,-18 5-42 15,-11 14 5-15,-13 16 15 16,-5 21-37-16,-9 19-3 16,5 43-3-16,28 30-30 15,29 5-35-15,16-21-208 16,24-23-1124-16</inkml:trace>
  <inkml:trace contextRef="#ctx0" brushRef="#br0" timeOffset="65114.13">18719 9914 1179 0,'0'0'176'0,"0"0"-122"16,0 0-28-16,0 0-20 0,0 0 0 15,36 97 3 1,-8-61 40-16,8 3 80 0,9 0-28 16,8 2-38-16,7 0-3 15,7 1-53-15,5-3 12 16,2-2-19-16,16-1 9 15,19 3 6-15,25-4-15 16,12-4 54-16,3-11-2 16,-4-11-51-16,-9-7 19 15,8-2-20-15,5-8 1 16,7-11 36-16,2-4-6 16,3-6-10-16,0-3-8 15,-3-6-12-15,-1 0-1 16,-4-4 0-16,1-4 2 0,1 3 1 15,0-1-3 1,3-5 0-16,-1-1 7 0,-7-4-7 16,-6-4-1-16,-6-2 0 15,-9-1-24-15,-4-2 25 16,-5-1-20-16,-1-2 12 16,0 3 2-16,3 0-18 15,4 2 23-15,-4 3-8 16,-1 6-6-16,-5 7 9 15,0 4 6-15,-1 4 0 16,3 4 0-16,3 0 9 16,3 3-10-16,2 4 1 15,6 4-2-15,0 7 2 0,0 6 6 16,2 8 10-16,5 1 18 16,4 8-25-16,2 9-7 15,2 6-2-15,1 2-12 16,-2 4 12-16,-7 5 0 15,-8 10 0-15,-7 9-2 16,-3 12 14-16,-7 10-12 16,-4 6 0-16,-2-2 0 15,0-6 12-15,2-9-11 16,3-5 1-16,1-3 42 16,-5-1-37-16,-2 1 12 15,-5-1-19-15,-8-1 9 16,-16-5 6-16,-15-6-14 15,-15-9 7-15,-2 4 6 16,4 11-13-16,16 20-2 0,9 20-7 16,-12-8 7-16,-13-8-5 15,-14-14 7-15,-12-17-1 16,-2 4 9-16,-2-3 3 16,-4-8-13-16,-7-11 1 15,-3-7-7-15,-3-7 7 16,-1-4 0-16,-1-5 1 15,-1-1 15-15,0 0-9 16,3 0-7-16,-3 0 0 16,1 0 1-16,2-7-10 15,4-3 9-15,-1-2-68 16,1-4-31-16,0 3-239 16,-5 5-317-16</inkml:trace>
  <inkml:trace contextRef="#ctx0" brushRef="#br0" timeOffset="66812.33">27706 10682 1748 0,'0'0'373'0,"0"0"-292"15,0 0-81-15,0 0-51 0,0 0 49 16,0 0-16-1,82-30 32-15,-38 29-14 0,7 1 23 16,18 0-21-16,20 14 44 16,19 5-38-16,5-2 3 15,-19-5-11-15,-24-4 9 16,-24-3-9-16,-8-3 0 16,5 2-3-16,0-1 1 15,3 0 2-15,-11-3 0 16,-7 0 0-16,-10 0-8 15,-6-8-8-15,-8-4 9 16,-4-5 1-16,0-3 5 16,-8-4 2-16,-6-1-1 15,-5-5 14-15,1-2-7 16,-3-4-14-16,-1-8 7 0,0-6 0 16,2-1-1-1,1-5 2-15,3 5 10 0,5 5 17 16,3 9-19-16,7 11-2 15,-1 7-7-15,2 5-2 16,0 6 1-16,0 2 1 16,0 3 0-16,0 3 0 15,0 0-3-15,0 9 2 16,0 27-15-16,0 36 12 16,0 36 2-16,0 17 3 15,0-6-1-15,0-30 7 16,0-38-7-16,0-16-2 15,0-14 1-15,0-2-3 16,0-4 2-16,0-5 4 16,0-10-2-16,0 0 13 0,3-20-12 15,5-12-1-15,2-10 0 16,0-20 0-16,5-24-1 16,-1-24 2-16,-1-7-1 15,-4 5 4-15,-4 26-4 16,-4 34 0-16,1 23-13 15,-1 16-4-15,-1 9 1 16,2 4 16-16,-2 15 0 16,0 35-13-16,0 37 9 15,0 24 3-15,0 6 1 16,3-21-6-16,1-30-2 16,0-32 8-16,1-8 0 0,-1-2 6 15,1-2 0-15,1 0-7 16,-3-7 1-16,0-5-5 15,-3-4 4-15,0-1 2 16,0-2-1-16,-6 0 12 16,-12 0-11-16,-9 1-1 15,-9-1 0-15,-11 1 0 16,-24-4-2-16,-28 4 2 16,-24 2 0-16,-3 3 8 15,22-2-7-15,33 4-1 16,32-5 0-16,14 0 1 15,2-1 12-15,6-1-13 16,6-2 0-16,11-2 0 0,0 0-4 16,27-9 4-16,13-5-10 15,12-2 4-15,9 2 0 16,2 3 6-16,3 2 0 16,-5 4 0-16,-4 1 7 15,-9 4-7-15,-13 0 0 16,-11 0 0-16,-12 0-8 15,-12 0 16-15,-2 2-4 16,-26 5 20-16,-26 3-15 16,-31 2-9-16,-29-4 0 15,-6-1 0-15,20-5-1 16,32 1 2-16,35-3-1 16,14 0 27-16,6 0-21 15,3 0-6-15,6 0 0 16,4 0-31-16,14 0 30 0,21 0-7 15,26 0 8-15,25 0 2 16,22 8-2-16,7 1-12 16,-5-6 4-16,-8-3-1 15,-11 0 8-15,-14-10 1 16,-14-3 0-16,-18-1 4 16,-8 2-3-16,3-7-1 15,-3-3 0-15,-2 0-1 16,-12 2 1-16,-10 0 1 15,-10 4 0-15,-3 2-1 16,-3-3-8-16,-11 2 7 16,-7-1 1-16,0 0-3 15,-1-1 2-15,-1 0 1 16,1-3 0-16,-1-3 6 0,0-3-6 16,-1-6-1-16,0-2 0 15,2-7-29-15,4-1 29 16,-1-1-25-16,3 0 26 15,0 3-19-15,1 3 15 16,0 5 4-16,3 8 0 16,2 5-3-16,6 6 3 15,1 9 0-15,3 4 0 16,0 0-8-16,0 20-9 16,14 13 16-16,6 10 1 15,14 23-9-15,12 16 7 0,-4-4 2 16,-2-8 0-16,-10-12-1 15,-9-18 1-15,0-2 0 16,0-3 0-16,-9-13-1 16,-5-10 1-16,-5-9 0 15,-2-3 9-15,0-7 36 16,-8-15-45-16,-9-6 1 16,-6-7-1-16,-5-3 2 15,-2 3-1-15,0 4 0 16,3 8 1-16,5 9 18 15,4 5-20-15,-3 9 0 16,5 2-62-16,1 8-666 0</inkml:trace>
  <inkml:trace contextRef="#ctx0" brushRef="#br0" timeOffset="81040.03">13592 8981 517 0,'0'0'84'0,"0"0"-28"0,0 0-13 15,0 0 1-15,0 0 34 16,-86 19 1-16,68-12 44 16,3-2-29-16,2 2-38 15,-1 2 1-15,-2 2-46 16,4 1 7-16,-3 2 2 16,-3 3-20-16,0 3 13 15,0 4 1-15,0 1-13 16,2 1 28-16,1 5-19 15,3 4 8-15,0 1 22 0,5 2-38 16,1 1 21-16,3 4-8 16,3-3-14-16,0 0 20 15,0 1-10-15,10 0 24 16,3-1 10-16,3-2-36 16,1-1 10-16,1-2-12 15,3-3-6-15,1-1 57 16,4-2-15-16,-1-4 19 15,7 2 3-15,-1-4-43 16,6 2 35-16,0-3-27 16,2 0-29-16,4-4 36 15,1-2-31-15,2-3 2 16,0-3 26-16,0-3-34 0,-1-4 20 16,1-3-20-16,-2 0 6 15,-1 0 1-15,2 0-5 16,0-3 5-16,-1-2-1 15,1-1 3-15,3 0-15 16,-3-1 6-16,1 2 0 16,-1-2-1-16,1 0 1 15,-1-3 0-15,1 0 12 16,-1-2-12-16,-1 0-1 16,0 0 1-16,0 0-9 15,0 1 3-15,2 0 7 16,-1-1-1-16,2 1 9 15,-2 0-8-15,1-3-1 0,-3-1 0 16,0-3 0 0,-2 0-1-16,-4-4 1 0,-1 1 0 15,1 0 5-15,-3-1-4 16,1-1-1-16,-2 1 0 16,-2 0 0-16,-1 1 3 15,-2 0-3-15,0 1 0 16,1-2 3-16,-1-2 5 15,-2 1-8-15,-1-3 0 16,-1 1-3-16,-2-1-3 16,-4 0 6-16,2-1 0 15,-4 1 6-15,-1 0 0 16,-2 1-7-16,-2-2 1 16,-2 1-1-16,-2-3-1 15,0 0 2-15,-1 3 0 0,-1-2 3 16,-3 1-1-16,-1 1-2 15,-1-1 0-15,0 3-1 16,0-3 0-16,-8-1 1 16,-5 1 0-16,0 1-1 15,-5 1-6-15,0 0 7 16,-4 3-1-16,-1-1 1 16,1 1 0-16,-5 3 0 15,-5 1 0-15,-4 0 0 16,-5 3 6-16,-2 1-6 15,-5 0 0-15,-2 3-3 16,0 2 1-16,-4-1 2 0,-1 3 0 16,-1-1 4-1,0 1-3-15,-2 2-2 0,1-2 1 16,1 4-6-16,1 0 5 16,0 0 1-16,2 0 0 15,-1 1 11-15,4-1-2 16,-1 3-10-16,3-2 1 15,1 2-14-15,3 0 8 16,1 0 6-16,1 7 0 16,2 2 3-16,-3 5 3 15,1 3-7-15,-2 2 1 16,0 3-12-16,2 1 5 16,-1 1 8-16,1-1-1 15,3 0 0-15,-1 2 11 16,4 0-11-16,2 0 0 0,3 0-3 15,1 0 2-15,2 3 1 16,2-2 0-16,1 1 3 16,2-2-2-16,0 3-2 15,0 1 1-15,0-1-11 16,-3 2 9-16,5 2 2 16,-1-1 0-16,4-2 3 15,3 2-2-15,0-1-1 16,3 1 0-16,2 1-3 15,-1 0 2-15,4 2 1 16,-1 1 0-16,4 0 0 16,1 1 7-16,3-3-8 15,0 3 1-15,0-4-4 0,4 2-4 16,10 0 9-16,2-2-1 16,2 4 1-16,3-2 7 15,3-1-10-15,0 1 2 16,0-3 0-16,3-3 4 15,2-3-4-15,4-5 0 16,7-4 13-16,4-5-4 16,6-4 4-16,5-5-13 15,6-2 9-15,1 0 1 16,2-9-2-16,-3-5 5 16,5 0 8-16,-4 1-14 15,1-2-7-15,-2-1 0 0,0-1-1 16,1 1 1-16,-1-1 0 15,0 0 2-15,-1-2-2 16,-1 2 1-16,1 1-1 16,-2-1 0-16,-1 0 0 15,-2 2-7-15,-3 1 8 16,-1 0-1-16,-4 1 6 16,-3-1-5-16,-5 1-1 15,1-3 0-15,-5-1 0 16,1 0-3-16,0-3 9 15,-3 1-6-15,0 0 8 16,-3-3-2-16,0-2-7 16,-4 4 1-16,1-3-3 0,-2 0-3 15,-2-1 8 1,-2 1-2-16,-2 0 6 0,0-3-5 16,-3 3-1-16,0 0 0 15,-4 1 0-15,0-1-2 16,-2 1 2-16,-1 0 0 15,-1-1 3-15,0-2-1 16,-2 0-2-16,2-2 0 16,0 2-2-16,-2-1 1 15,1 1 1-15,-4 2 0 16,-2-4 3-16,-1 2-2 16,0-1-2-16,0 0-7 15,-1 1 8-15,-9-1-8 16,-1 2 8-16,-3 2 0 15,-2-1 10-15,-5 2-4 0,0 1-8 16,-6 0 2-16,-1-1-1 16,-3 0-5-16,-1 2 6 15,1 0 0-15,-2 4 2 16,0 2 4-16,-1 4-7 16,-6 4 1-16,-2 3 0 15,-5 2-8-15,-4 0 9 16,-6 0-1-16,-1 6 0 15,-5 1 1-15,-1 1-1 16,1 2 0-16,-2 0 0 16,4 1 3-16,4 0-2 15,0 1-1-15,5 1 1 16,0-2 7-16,4 0-9 0,-1 0 1 16,0 3 0-16,-4 1-15 15,-2 4 15-15,-6 1 0 16,0 5 0-16,-3 3 6 15,3 0-7-15,3 2 1 16,-1-4 0-16,4 2 2 16,0-1-2-16,6-2 0 15,4 2-2-15,6-1 2 16,6-1-1-16,5 1 1 16,1 5 0-16,4-1-17 15,0 4 17-15,2-1 0 16,-1 2-1-16,0 3-16 0,-1-1 16 15,1-1-11 1,1-6 0-16,6-5-2 0,2-8 11 16,5-4 3-16,3-6-1 15,4-5-17-15,1-2 17 16,0 0-26-16,0 0-77 16,6 0 55-16,6-5-62 15,0 0-42-15,-2 1 16 16,7-1-101-16,-5 2-100 15,-2-2-51-15</inkml:trace>
  <inkml:trace contextRef="#ctx0" brushRef="#br0" timeOffset="83180.38">16592 9724 935 0,'0'0'119'16,"0"0"-105"-16,0 0 27 15,0 0 88-15,0 0-18 0,0 0-8 16,0 0-74-16,-19-20 3 15,19 20-16-15,9 0 35 16,14 3 19-16,10 13-25 16,12 6-8-16,7 7 14 15,9 3-45-15,18 9 5 16,18 6-9-16,24 6 14 16,9-3 0-16,2-10-16 15,-3-9 1-15,-10-9 15 16,0-6-10-16,1-4-6 15,-2-7 0-15,-3-3 0 16,-2-2-1-16,-7-2 1 16,-5-9 0-16,-5-2 6 0,-17 3-5 15,-15 3-2-15,-18 1 1 16,-4-1-10-16,1 0 3 16,3-2 8-16,-1-4-1 15,-6-1 4-15,-6 2-2 16,-8-3-2-16,-2 1 0 15,-3 1 1-15,0 2-1 16,-1-2 0-16,0 1 1 16,0 1 9-16,0 0-3 15,-4 2-8-15,-2-2 1 16,-2 5-2-16,-5-1 2 16,1 2 0-16,-4 1 0 0,0 1 29 15,-2 2-29 1,2-1 0-16,1 0 0 0,-1-1 0 15,1-2 0-15,3 0 0 16,-1-2 2-16,0 2 8 16,0 1-3-16,-3 1-7 15,0 1 0-15,-3 2-3 16,0 0 1-16,0 0 2 16,0 0 0-16,0 0 7 15,0 0-1-15,0 0-7 16,0 0 1-16,0 0-4 15,0 0 2-15,0 0 2 16,0 0 0-16,2 0 0 16,-2 8 1-16,1 10-1 15,2 7 0-15,-1 1-3 0,-1 3 2 16,1-5 1-16,-1-6 0 16,2-6 5-16,-1-5-4 15,-2-5-1-15,1-2 0 16,-1 0 1-16,0-2 20 15,0-12 43-15,2-7-36 16,-1-7-15-16,2-6 0 16,-1-5-14-16,-1 0 1 15,-1-1-3-15,2 1 3 16,-1 0 0-16,1 3 7 16,2 8-5-16,-3 6-1 15,1 8-1-15,-1 5 0 16,-1 7 0-16,2 2-10 0,-1 0 10 15,2 0 0 1,2 11-9-16,1 7 18 0,4 6-10 16,2 6 1-16,2 4-4 15,2 1 2-15,3 2 3 16,-2-4-1-16,2-4 6 16,-4-2 0-16,-1-6-6 15,-4-7 0-15,-4-3-6 16,-1-4 0-16,-4-4 6 15,-1-2 0-15,0 1 7 16,0-2 15-16,0 0-15 16,-3 0-7-16,-7 0 1 0,-4 0-3 15,-2 0 2-15,-3 0 0 16,-3 0 8-16,-1 0-7 16,-1 0-1-16,-1 0 0 15,2 0-3-15,1 0 2 16,1 2 1-16,0 5 0 15,6 1 3-15,0-2-1 16,6-1-2-16,5-1 0 16,-1-2-3-16,4-2 3 15,1 1 0-15,0-1 0 16,0 0 5-16,0 0-4 16,0 0-2-16,0 0-8 15,0 0-2-15,0 0 10 16,3 0 1-16,7 0 0 15,6 0 8-15,4-1-8 0,4-7 0 16,1 2 0-16,-1 0 2 16,-3 1-4-16,-6 2 2 15,-5 3 0-15,-3 0 3 16,-5 0-3-16,0 0 0 16,-2 0 0-16,0 3 1 15,0 0 0-15,-4 3-1 16,-3-1-8-16,1 3-37 15,-1 1-137-15,-1-1-108 16,1-1-492-16</inkml:trace>
  <inkml:trace contextRef="#ctx0" brushRef="#br0" timeOffset="86544.6">23564 17268 962 0,'0'0'279'15,"0"0"-162"-15,0 0-56 16,0 0 22-16,0 0 41 15,0-88-56-15,0 67 12 16,1 2-40-16,1-1-14 0,1 3 11 16,-1 0-37-16,0 3 19 15,-2 2-19-15,1 2 1 16,-1 2 8-16,0 2-8 16,0 1-1-16,0 0 14 15,0 2-8-15,0 2-12 16,2 1 6-16,-2 0-14 15,3 7 5-15,1 18 9 16,3 15 0-16,3 12 18 16,2 10-12-16,-2 2-7 15,2-6 1-15,-3-5 0 16,-3-13-1-16,-1-5 8 16,-1-10-7-16,0-5 0 0,-2-8 10 15,-1-4-20 1,2-7 7-16,8-1-89 0,0-14-112 15,-1-3-548-15</inkml:trace>
  <inkml:trace contextRef="#ctx0" brushRef="#br0" timeOffset="87114.31">23805 17123 1247 0,'0'0'248'16,"0"0"-164"-16,0 0-75 16,0 0 20-16,0 0 48 15,0 0-48-15,93-71-2 0,-60 62-27 16,4 5 32-16,-3 4 52 16,-3 0-58-16,-2 17 16 15,-7 6-24-15,-4 2 4 16,-10 3 17-16,-8 0-38 15,0 0-1-15,-11-1 20 16,-11-7-13-16,-3-1-7 16,2-8 0-16,-1-3 0 15,2-4 5-15,4-4-4 16,4 0-1-16,4-3 12 16,4-8-12-16,6-1-25 15,0-4-17-15,7 2-24 0,12 0 42 16,4 5-21-16,7 4 16 15,3 5 28-15,4 0-11 16,5 8 11-16,-3 9 0 16,0 3 1-16,-8 0 25 15,-6 0 15-15,-7 4 2 16,-12-3 20-16,-6 1-39 16,-1 0 22-16,-22-2-12 15,-7-1-32-15,-5-2 25 16,-7-6-25-16,-3-3 6 15,3-8 12-15,2 0-11 16,7 0-2-16,9 0-6 16,8 0 0-16,7-2-1 0,6 2 1 15,1 0-11 1,2 9-46-16,0 4-117 0,0 3-363 0</inkml:trace>
  <inkml:trace contextRef="#ctx0" brushRef="#br0" timeOffset="87663.48">23236 17481 322 0,'0'0'303'0,"0"0"-163"16,0 0-22-16,0 0-51 0,0 0 93 16,0 0 20-16,0 0-66 15,4 81-48-15,6-65-18 16,1-7-46-16,-1-4 26 15,-1-5 34-15,-3 0-43 16,-3-5 22-16,-3-7-5 16,0-5 34-16,0 0 27 15,-12 2-49-15,1 1 11 16,0 7-16-16,3 4 8 16,4 3 4-16,2 0-53 15,2 10 7-15,0 7-9 16,26 3-22-16,4-1-147 15,5-9-720-15</inkml:trace>
  <inkml:trace contextRef="#ctx0" brushRef="#br0" timeOffset="90251.86">24623 17142 214 0,'0'0'108'0,"0"0"-78"16,0 0-21-16,0 0 50 15,0 0 6-15,0 0-46 16,0 0 4-16,-2 0 16 16,2 0 1-16,0 0 5 15,0 0-29-15,0 0 0 16,0 0-12-16,0 0 5 16,0 0-9-16,0 0 0 15,0 0 0-15,0 0 11 0,0 0 21 16,0 0 27-16,0 0 31 15,0 0-20-15,0 0-5 16,0 0-49-16,0 0-15 16,0 0 22-16,0 0-23 15,0 0 6-15,0 0 10 16,0 0 4-16,0 0 39 16,0 0-24-16,0 0-18 15,0 0-2-15,0 0-15 16,0 0 0-16,0 0 2 15,0 0 9-15,0 0-8 16,0 0 10-16,0 0 29 16,0 0 42-16,0 0-42 0,0 0-1 15,0 0-15 1,0 0-24-16,0 0 13 0,0 0-15 16,0 0 0-16,0 0 0 15,0 0 0-15,0 0 0 16,0 0 0-16,0 0 6 15,0 0-6-15,0 0 0 16,0 0 7-16,0 0-4 16,0 0-3-16,0 0 0 15,0 0 0-15,0 0 0 16,0 0 0-16,0 0 0 16,0 0 0-16,0 0 8 15,0 0-8-15,0 0 0 16,0 0 0-16,0 0-3 0,0 0 2 15,0 0 1-15,0 0 0 16,0 0 9-16,0 0-8 16,0 0-1-16,0 0 0 15,0 0-2-15,0 0 2 16,0 0 2-16,0 0-1 16,0 0 5-16,-1 10-4 15,1 11-4-15,0 8 2 16,3 10-2-16,7 3 1 15,3 0 1-15,-2-4 0 16,-1-7-1-16,-4-6 1 16,-3-11 0-16,-1-5 0 15,-1-6 0-15,-1-1 7 0,2-2-7 16,-2 0 0-16,0 0 11 16,0 0 2-16,0-11 47 15,0-6-47-15,0-8-7 16,0-3 8-16,0-5-14 15,0-3 1-15,0-3 7 16,0 3-8-16,0 2-1 16,3 6-5-16,4 10-4 15,2 4 9-15,0 9 1 16,0 5 0-16,1 0-11 16,6 9 11-16,1 11-2 15,3 9 1-15,2 8-3 16,-1 3 3-16,-4-1 1 15,-1-5 0-15,-6-4 10 16,-2-8-10-16,-3-9 0 0,-1-5-2 16,-3-6 2-16,1-2 5 15,-1 0-4-15,1-6 11 16,1-8-6-16,0-6-5 16,0-3-1-16,0-4 0 15,1-2-10-15,0 0 9 16,1 5 2-16,-2 5-1 15,1 6 0-15,-1 10-12 16,1 3-13-16,0 11 6 16,3 8 12-16,-1 6 6 0,2-2 1 15,-2-1 0 1,1-7 5-16,2-5-5 0,0-4 0 16,-1-5-16-16,-1-1-16 15,-3 0 16-15,-1 0-16 16,0-6 16-16,-3 2 16 15,2 2-35-15,-1 2 15 16,4 0-40-16,1 14 31 16,4 2 29-16,2 1 1 15,0 0-1-15,3-6 1 16,-1-11 1-16,0 0-3 16,-1 0 1-16,-2-8 0 15,-3-4-6-15,-2-7 15 16,-5 0-9-16,-1-3 12 15,0-1-10-15,-1 0-2 0,-11-4 5 16,-5 1 2-16,-1-2 15 16,-1 1-16-16,1 4 2 15,5 4-8-15,4 7 8 16,2 9-16-16,4 3-2 16,1 9-30-16,2 16 39 15,0 5 2-15,2 1-1 16,11-2 3-16,2-4 4 15,6-7-7-15,2-8 0 16,4-8 0-16,3-2 10 16,-3-5 4-16,2-17-2 15,-4-6 1-15,-4-1-6 16,-5-7-8-16,-4-3 1 0,-5 3 0 16,-5 2 1-16,-2 5 0 15,0 7 5-15,0 10 20 16,0 9-25-16,-5 3 44 15,2 24-45-15,-1 13 6 16,2 14 12-16,1 7 1 16,1 2-7-16,0-8 7 15,9-8-13-15,5-13-12 16,0-10 4-16,1-12 2 16,2-6 11-16,-2-3-4 15,1-12 2-15,2-10 4 16,-2-5-6-16,3-2-7 15,-3 5 0-15,-2 5 7 0,-2 13 92 16,-4 6-56 0,1 3-15-16,-5 24 39 0,-2 2-51 15,-1 7 9-15,1-4-25 16,-1-3-18-16,2-9-40 16,2-9-168-16,-1-8-459 0</inkml:trace>
  <inkml:trace contextRef="#ctx0" brushRef="#br0" timeOffset="90667">25624 16894 461 0,'0'0'531'0,"0"0"-394"16,0 112 15-16,-2-53-55 15,1 8 24-15,1-4-28 16,0-6-44-16,0-10-14 16,0-8-26-16,4-14-8 15,-2-5-1-15,-1-12 0 16,-1-5 3-16,0-3 40 16,0 0 82-16,0-15-35 15,0-7-82-15,0-8 9 16,0-9-17-16,-4-17 0 15,-1 0 6-15,3-7-5 16,1 3-1-16,1 14 12 16,0 6-12-16,9 19-1 15,6 21-18-15,1 8 1 0,8 39 12 16,0 8 8-16,1 9-2 16,-1 2 11-16,-3-11-5 15,1 3-12-15,-5-8-27 16,-10 0-194-16,-7-13-116 15,0-14-551-15</inkml:trace>
  <inkml:trace contextRef="#ctx0" brushRef="#br0" timeOffset="91131.89">25595 17297 1228 0,'0'0'234'0,"0"0"-188"16,0 0-44-16,0 0 15 0,0 0-8 15,100-15 11-15,-58 15-7 16,4-2-12-16,2 0-2 16,-5 1-66-16,-4-6-180 15,-10 2-29-15,-6-2 75 16,-8 1 74-16,-11 2 127 16,-4-3 54-16,0 1 201 15,-9 2 16-15,-7 0-68 16,-5 4-86-16,-1 0-80 15,-2 0-5-15,-1 11 4 16,2 6-30-16,4 5 6 16,3 0-2-16,3 2-9 0,7-4 1 15,5-3-1-15,1-7-1 16,0-3 0-16,10-4 9 16,7-3-8-16,2 0-1 15,2 0 2-15,-1 0 6 16,-1 0-6-16,-1 3 20 15,-5 17 86-15,-2 10-25 16,-2 7 5-16,-8 5-47 16,-1 0-31-16,0-2 17 15,0-8-27-15,-5-4 6 16,0-11-6-16,2-4-27 16,1-12-121-16,2-1-192 15,0 0-647-15</inkml:trace>
  <inkml:trace contextRef="#ctx0" brushRef="#br0" timeOffset="91742.18">26041 17302 720 0,'0'0'133'0,"0"0"-72"0,0 0 180 15,0 0-64-15,0 0-60 16,0 0-56-16,0 0-32 16,55 31 2-16,-55-14 2 15,0 7 66-15,0 2-11 16,-13 1-56-16,1 0 12 15,0-2 15-15,5-4-42 16,4-2 4-16,3-6-15 16,0-4-6-16,3-6 0 15,13-3-7-15,2-2 6 0,9-28-122 16,-5 4-256-16,-3-6-546 16</inkml:trace>
  <inkml:trace contextRef="#ctx0" brushRef="#br0" timeOffset="92096.09">26154 17015 1164 0,'0'0'229'0,"0"0"-160"16,0 0-63-16,0 0 7 16,0 0-12-16,0 0 9 15,-37 101-7-15,37-57 3 16,0 1-12-16,0 1 4 0,15-6 2 15,0-4 6 1,3-11-6-16,0-8 1 0,0-9 8 16,-1-8-2-16,-1-3 8 15,0-18 15-15,-1-8 20 16,-2-8 44-16,-4-6-19 16,-3-3-14-16,-4-4 15 15,-2 1-48-15,0 7 21 16,-11 7-23-16,-5 10 3 15,-2 8 24-15,-4 14-1 16,-5 3-38-16,-3 20-14 16,-4 12-74-16,-17 32-96 15,8-5-335-15,4-9-817 0</inkml:trace>
  <inkml:trace contextRef="#ctx0" brushRef="#br0" timeOffset="104416.14">21837 4448 143 0,'0'0'104'16,"0"0"-10"-16,0 0-9 15,0 0-22-15,0 0 15 16,0 0-6-16,0-26-18 15,0 26 5-15,0-1-23 16,0 1-7-16,0 0 4 16,0 0-32-16,0 0 9 15,0 0-10-15,0 0-3 16,0 0 3-16,0 0 6 16,0 0 14-16,0 0 4 0,0 0-23 15,0 0 8-15,0 0-9 16,0 0 1-16,0 0 4 15,0 0-4-15,0 0-1 16,-2 0 7-16,0 0-6 16,2 0-1-16,0 0 0 15,0 0 0-15,0 0 3 16,0 0-2-16,0 0 6 16,0 0 27-16,0 0 18 15,0 0 26-15,0 0-12 16,0 0-3-16,0 0 42 15,0 0-38-15,0 0 1 16,0 0-1-16,0 0-17 0,0 0 15 16,0 0-12-1,0 0-18-15,0 0 23 0,0 0-34 16,0 0 15-16,0 0-1 16,0 0-23-16,0 0 13 15,0 0-6-15,0 0-21 16,0 0 26-16,0 0-26 15,0 0 7-15,0 0 5 16,0 0 0-16,0 0-7 16,0 0-2-16,0 0 5 15,0 0 11-15,0 0-19 16,0 0 7-16,0 0-4 16,0 0 8-16,0 0-12 0,0 0 0 15,0 0 0-15,0 0-2 16,0 0 3-16,0 0-1 15,0 0 0-15,-1 0 7 16,-1 0-7-16,1 0 0 16,-1 0 0-16,2 0-1 15,0 0 1-15,0 0 0 16,0 0 0-16,0 0 11 16,0 0-12-16,-1 0 1 15,1 0 0-15,-2 0-14 16,-5 6-114-16,0-1-249 15,1 2-526-15</inkml:trace>
  <inkml:trace contextRef="#ctx0" brushRef="#br0" timeOffset="105608.18">21781 4306 510 0,'0'0'218'15,"0"0"-73"-15,0 0-21 16,0 0 28-16,0 0 0 16,0 0-45-16,0 0-4 15,0-7-46-15,0 7 4 16,0 0 12-16,0 0-37 15,0 0 16-15,0 0-20 16,0 0-16-16,0 0 22 16,0 0-37-16,0 0 6 15,0 0 9-15,0 0-7 16,0 0 8-16,0 0-17 0,0 0 0 16,0 6 8-16,0 8 0 15,0 6-5-15,0 9 30 16,0 11-27-16,0 19 30 15,3 20-18-15,2-2-2 16,-2-7 21-16,3-9-36 16,-2-15-1-16,2 7 0 15,1 5 6-15,1-3 13 16,-2-4-17-16,0-5-2 16,-1-5 35-16,2-7-34 15,-3-4 11-15,1-5-9 16,-2-5 11-16,0-3 8 15,-2-2-18-15,1-6 2 0,-2-2 24 16,0-2-29-16,1-2 11 16,-1-1-12-16,0-2 15 15,0 0-11-15,0 0 5 16,0 0-8-16,0 0 43 16,0 0-43-16,0 0 29 15,0 0-18-15,0 0-5 16,0 0 15-16,0 0-10 15,0 0-6-15,0 0 11 16,0 0-11-16,0 0-1 16,0 0-5-16,0 0 11 15,0 0-8-15,0 0-2 16,0 0 7-16,0 0 1 0,0 0-8 16,0 0-1-16,0 0 0 15,0 0 6-15,0 0-6 16,0 0 0-16,0 0 1 15,0 0 13-15,0 0-13 16,0 0-1-16,0 0 0 16,0 0-4-16,0 0 4 15,0 0 0-15,0 0 0 16,0 0 3-16,0 0-3 16,0 0 0-16,0 0 0 15,0 0 7-15,0 0-8 16,0 0 1-16,0 0 0 15,0 0-1-15,0 0 1 16,0 0 0-16,0 0-2 0,0 0-2 16,0 0 4-16,0 0 0 15,0 0 0-15,0 0-2 16,0 0 2-16,0 0 0 16,0 0-2-16,0 0-43 15,0 0 25-15,0 0-29 16,0 0-6-16,0 0 28 15,0-2-36-15,0-4-2 16,0 0-65-16,0 1-53 16,-1-2 25-16,1 0 30 15,0-3-74-15,0-7-119 16,0 2 15-16,0-2-192 0</inkml:trace>
  <inkml:trace contextRef="#ctx0" brushRef="#br0" timeOffset="106906.56">21790 4378 477 0,'0'0'215'0,"0"0"-102"16,0 0-5-16,0 0-37 16,0 0 10-16,0 0 20 15,0 0-60-15,0-1-9 16,0 1 5-16,0 0-5 0,0 0 39 16,0 0-32-16,-1 9 19 15,1 2 40-15,-2 4-52 16,0 4-3-16,1 8-3 15,1 10 22-15,0 16 43 16,0 23-65-16,0 17-11 16,5-4 12-16,-2-15-40 15,-2-22-1-15,-1-13 0 16,0 5 6-16,0 1 3 16,0-1-9-16,0-7 0 15,0-7 11-15,0-5-3 16,0-5-8-16,0-6 0 15,2-2 0-15,-1-7 19 16,-1 0-9-16,2-3-9 16,-2-2 11-16,0 0-6 0,0 0-6 15,0 0 0-15,0 0 10 16,0 0-10-16,0 0 16 16,0 0 2-16,0 0 23 15,0 0-31-15,0 0 14 16,0 0 0-16,0 0-23 15,0 0 58-15,0 0-52 16,1 0 2-16,-1 0-5 16,0 0 4-16,2 0-9 15,-2 0 1-15,1 0-11 16,1 0 9-16,2 0 3 16,3-2-1-16,-1-1 9 15,3 0-2-15,1 2-7 0,3-3 0 16,-1 1-6-1,1 0 6-15,2 0 0 0,3 1 1 16,0 1 2-16,3-1-3 16,3-1 0-16,1 0 0 15,0 2 1-15,1-1 2 16,2 0-3-16,2 2 0 16,1 0 16-16,2 0-8 15,4 0-8-15,2 0 0 16,0 0 9-16,0 0 11 15,1 0-20-15,-3 0 6 16,-1 0 16-16,-2-3-22 16,-2 0 0-16,1-2 0 0,-4 3-1 15,3-2 1-15,-2 1 1 16,-1 1 5-16,1-1 0 16,2 2-4-16,-3-2-2 15,3 0 0-15,-2 1 1 16,-1-1 1-16,1-2-1 15,0 2-1-15,0 2 8 16,-2-1-6-16,0 1-3 16,-1 0 1-16,-1 1 0 15,-3 0 0-15,0 0 0 16,-2 0 0-16,-2 0-1 16,-2 0 3-16,-1 0-3 15,-4 0 1-15,1 2 0 16,-4 1-1-16,-1 0 1 0,0-2 0 15,-2 1 6 1,-1 0-4-16,1-2-4 0,-1 0-2 16,-1 0 4-16,0 0 5 15,-1 0-4-15,-3 0-1 16,0 0 6-16,0 0-6 16,0 0-19-16,0 0-60 15,0 0-53-15,-11-6-123 16,2-2-347-16,-1-4-284 0</inkml:trace>
  <inkml:trace contextRef="#ctx0" brushRef="#br0" timeOffset="110488.06">23070 4696 350 0,'0'0'123'16,"0"0"31"-16,0 0 21 15,0 0 89-15,0 0-60 0,0 0-69 16,0 0-30-16,-21-42-56 15,20 39 36 1,1 0 8-16,-2 3-42 0,2 0 44 16,0 0-38-16,-1 0-35 15,-1 0-10-15,2 0-12 16,0 0-18-16,0 4 18 16,0 6 0-16,0 7 23 15,0 9-6-15,0 6 0 16,2 11 5-16,2 5-13 15,1 10-9-15,0 1 0 16,1-1 0-16,-1-3-1 16,-1-11 1-16,-1-8 0 0,1-7 10 15,-3-8-9 1,-1-8-1-16,2-6 0 0,-2-4 6 16,0-3-6-16,0 0 14 15,0-3 30-15,0-9 62 16,0-7-106-16,0-8 16 15,0-7-16-15,0-7 2 16,0-5-2-16,0-4 6 16,-2 1-2-16,-1-3 5 15,1 5-9-15,-1 5 0 16,2 4-1-16,-1 7 2 16,1 4-2-16,-1 8 1 15,1 4 0-15,-1 7 5 16,2 2 3-16,0 3-9 15,0 3 1-15,0 0-24 16,-1 0 8-16,1 0 10 0,0 1 6 16,0 15-12-16,0 5 0 15,0 15 11-15,0 11 1 16,3 7-1-16,3 6 0 16,2 0 1-16,-1-5 0 15,-3-7 8-15,1-10-8 16,-1-12 0-16,-1-9 0 15,-1-7 0-15,-1-5-4 16,1-3 5-16,-2-2-1 16,0 0 37-16,0-9-21 15,0-9 11-15,0-9-27 16,0-8 2-16,0-8-8 16,0-4 13-16,-5-3-7 15,-1 2 11-15,0 6-10 0,-1 5-1 16,3 9 0-16,0 6-6 15,1 10 6-15,2 5 1 16,1 6-1-16,0 1 0 16,-2 1-26-16,2 18 4 15,0 12 8-15,0 13 7 16,0 10 1-16,0 7 6 16,0-2 0-16,3-3 9 15,0-8-7-15,1-8-2 16,-4-10 0-16,0-6-4 15,0-4 3-15,0-8 1 16,0-3 0-16,0-5 5 0,1-1 2 16,-1-3-13-1,0 0 6-15,2 0 0 0,-2 0 2 16,0 0-1-16,0 0 10 16,0 0-1-16,0 0 3 15,0 0-13-15,0 0 0 16,0 0 2-16,-3 0-5 15,-5 0 4-15,-1-2-1 16,-4 1 0-16,-1 1-2 16,-4 0 2-16,0 0-1 15,-3 1-13-15,-1 4 7 16,-1 3 8-16,-2-3-1 16,-2 2 0-16,1 0-7 0,-3-3 7 15,-1 2-1-15,1-2-3 16,-3 1 3-16,1-1 1 15,1 0 0-15,-3 3 8 16,2-2-7-16,-2-1-1 16,-1 3 0-16,-3-3-2 15,-1 2 1-15,1-3 1 16,0-1 0-16,1 0 6 16,-1-2-5-16,2 0-1 15,1 0 0-15,1 0-1 16,0 0 0-16,2 0 1 15,0 0 0-15,-1 0 5 16,2 0-3-16,1 0-4 16,0 0 2-16,1 0-3 15,0 0 2-15,1 0 1 0,2 0 0 16,2 0 6-16,-1 0-5 16,3-2-2-16,1-2 1 15,3 0-4-15,2 1 4 16,3-1 0-16,5 1 0 15,1-1 8-15,4 4-8 16,0 0 0-16,2 0-1 16,0 0 1-16,0 0 1 15,0 0-1-15,0 0 0 16,0 0-1-16,0 0-14 0,4 0 15 16,8 0 0-1,8 0-4-15,7 5-4 0,5 1 8 16,3 1 0-16,6-3-10 15,2 1 0-15,3-3-11 16,5 0-1-16,2-2 6 16,2 0 14-16,1 0 3 15,1 0-1-15,-2-4 6 16,-3-1-6-16,-4 1 0 16,-6-1 0-16,-4-4-1 15,-6 1 1-15,-5-2 1 16,-5 1 0-16,-1 1 9 15,-5 2-8-15,-1 3-3 16,-2 2 1-16,0 1-12 16,0 0 12-16,2 0 0 0,0 0 1 15,1 0 6-15,-2 0 0 16,2 0-7-16,-4 0 0 16,0 0-1-16,-3 0-1 15,-1 0 2-15,0 0 0 16,-3 0-1-16,1 0 2 15,-3 0-1-15,0 0 0 16,0 0-1-16,-3 0-1 16,0 0 4-16,0 0-2 15,0 0 6-15,0 1-6 16,-8 0 0-16,-9 2 0 16,-5 0-4-16,-6 1 3 15,-5 1 1-15,-8-2 0 16,-3 1 5-16,-6-1-4 0,-4 2-1 15,-2 0 0-15,-2-1-3 16,2 0 3 0,-1 0 0-16,5 1 0 0,6-1 5 15,1-1-4-15,6 2-1 16,6-1 0-16,7-4-2 16,3 0 1-16,8 0 2 15,2 0-1-15,5 0 33 16,4 0-32-16,2 0 8 15,2 0-9-15,0 0 13 16,0 0-10-16,0 0-3 16,0 0 0-16,0 0-6 15,5 0 0-15,7 0 6 16,7 2 0-16,6 2 0 0,4 0 0 16,5-1 1-16,7-1-1 15,5-2 40-15,7 0-33 16,1 0-5-16,3 0-2 15,0-3-1-15,-2 0 1 16,-3 1 0-16,-3 0 6 16,-1-1 1-16,-3 1-6 15,-1 0-1-15,-3-1 0 16,-2-1 2-16,-3 2-2 16,-1 0 0-16,-4-1 0 15,-3 0 7-15,-1 0-6 16,-2-1-2-16,-3 1 1 0,-3 0-1 15,-2 0 0-15,-4 0 1 16,-3 3 0-16,-2-3 4 16,-5 3-3-16,0 0-1 15,-3 0 0-15,3 0-1 16,-3 0 0-16,0 0 1 16,0 0 0-16,0-2 2 15,1 0 0-15,1 1-2 16,-1-5 0-16,2 0 1 15,0-5 5-15,0-3-5 16,0-4 4-16,2-5 2 16,-2 0-7-16,2-5-5 15,-2-2 4-15,-1-2-26 0,-1-7 26 16,-1-1-13 0,0-2 14-16,0 1-11 0,-4 0 7 15,-5 2 4-15,3 3-2 16,0 2 2-16,0 5 0 15,-1 2 0-15,3 5 1 16,-1 3 5-16,0 7 3 16,2 3-10-16,0 4 1 15,2 2-8-15,1 3-2 16,0 0 10-16,0 0 0 16,0 0-1-16,0 0-12 15,0 0 5-15,0 0-8 16,0 3-15-16,0 6 30 15,0 7 1-15,0 5 0 16,0 8 2-16,3 5-2 0,1 11 0 16,1 9 0-16,-2 6-3 15,0 1 2-15,-3 2 1 16,0-5 0-16,0-8 3 16,0-8 5-16,0-11-16 15,0-7 7-15,0-9-5 16,0-7 4-16,0-2 2 15,0-5 0-15,2-1 4 16,-2 0 3-16,0 0-7 16,0 0 0-16,0 0-5 0,0 0 4 15,0 0 2 1,0 0-1-16,0 2 5 16,0-2-5-16,0 2 0 0,-8-2-1 15,-4 3-11-15,-1 0 2 16,-2 0 11-16,-2 0-1 15,-1-3 7-15,-3 4-7 16,-2-3 0-16,-4 1-1 16,-3-1-8-16,-3-1 9 15,-4 0 0-15,-2 0 0 16,-1 2 4-16,-2-1-4 16,2 2 0-16,0 1 0 15,-1 2-1-15,2-1 0 16,-4 1 1-16,1 0 0 15,-1-1 11-15,-5-1-11 0,1-1 0 16,0 2 0-16,-2-4-16 16,4 3 8-16,1-4 8 15,3 3 0-15,2-3 3 16,4 0-3-16,1 0 0 16,5 2 0-16,2-2-5 15,5 0 5-15,3 0 0 16,7 0 0-16,4 0 0 15,1 0 0-15,4 0 0 16,0 0 0-16,1 0-5 16,-1 0 4-16,2-2 1 15,1-1-5-15,-2-2-11 16,1-1-15-16,-1-2 18 16,1-5 7-16,-1-4-4 15,-1-4 10-15,-2-5 0 0,-2-3 0 16,-2-5 0-16,-1-4 0 15,-3-4 0-15,1-4 0 16,-2-6-1-16,2 0 0 16,2 1 1-16,0 2 0 15,0 3 9-15,3 5-9 16,0 3 0-16,2 7 0 16,1 4 2-16,1 4 2 15,1 7-4-15,2 6 0 16,0 1 22-16,0 6-21 15,-1 1-1-15,1 2 0 16,0 0 0-16,0 0-10 16,0 0 10-16,0 0 0 0,0 0-18 15,0 0-65-15,0 2-195 16,6 1-219-16,1 1-566 0</inkml:trace>
  <inkml:trace contextRef="#ctx0" brushRef="#br0" timeOffset="112141.34">22505 4665 631 0,'0'0'280'16,"0"0"-150"-16,0 0-26 16,0 0 6-16,0 0-28 15,0 0-20-15,0 0-39 16,0 0-22-16,0 0 25 16,-2 0-25-16,2 0 5 15,-3 6 1-15,0 8-1 0,0 4-6 16,0 3 0-16,2 4 0 15,-1 3 0-15,2 2 1 16,0 1-1-16,0 2 1 16,8-1 6-16,2-1-7 15,5-3 0-15,0-1 0 16,4-4-3-16,-1-6 3 16,2-1 0-16,0-7 4 15,1-2 2-15,-1-2 23 16,1-4-22-16,-2-1-1 15,-1 0 3-15,0 0-8 16,-5 0 4-16,0 0-4 16,-3-3 5-16,-4 0-7 0,0 2 1 15,-3 0 0 1,1 0 1-16,-1 1-1 0,-3 0 0 16,1 0 4-16,-1 0 5 15,0 0-9-15,0 0 13 16,0 0 0-16,-8 0 7 15,-4 0-19-15,-4 2 0 16,-1-1 2-16,-5 1 5 16,-2-2-8-16,-2 0 0 15,-4 0 0-15,2 0 3 16,0-2-2-16,1-6-1 16,3-5 12-16,3-2-6 15,5-4-6-15,-2-3 0 16,4-3-5-16,1-2 5 15,4-2 2-15,3 1 8 0,3-2-10 16,3 4 0-16,0-1 0 16,0 4-1-16,8 3-1 15,1 0 0-15,1 4 3 16,0 1-1-16,2 2 0 16,3 2-3-16,-1 2 3 15,0 3-8-15,0-2 3 16,-2 5-4-16,-3 0 9 15,-3 1 0-15,-3 1 0 16,-2 1-3-16,-1 0 2 16,0 0 1-16,0 0-4 15,0 0-3-15,0 4 6 0,-4 5 1 16,-4 4 0-16,-1 2 0 16,-1 7 0-16,2 7-14 15,1 9-5-15,4 18 19 16,3 0-11-16,0 7 11 15,4-1-1-15,12-13-22 16,4-5 8-16,4-11 1 16,3-13 7-16,0-9 7 15,-2-10 27-15,2-1-11 16,-2 0 31-16,-2-7-24 16,-5 0 2-16,-2-1-25 15,-5 4-29-15,-4-1-372 0</inkml:trace>
  <inkml:trace contextRef="#ctx0" brushRef="#br0" timeOffset="121647.07">5791 4497 464 0,'0'0'269'15,"0"0"-51"-15,0 0-74 16,0 0-2-16,0 0 15 15,0 0-44-15,0-26-7 0,0 21 0 16,0 0-41-16,-1 3 11 16,1 1-21-16,0 1-25 15,-2 0 11-15,2 0-32 16,0 0 1-16,0 0-4 16,0 0 1-16,0 6-7 15,0 8 0-15,0 6 2 16,0 6 9-16,0 5-11 15,0 3 11-15,0 4-4 16,0 1-7-16,0 5-2 16,0 3-6-16,0 0 8 15,0-1 0-15,0-2 1 16,0-5-1-16,0-5 2 16,0-6 5-16,0-3-10 0,0-5 3 15,0-1-3-15,0-3 2 16,0-4 1-16,0-1 0 15,2 0 2-15,-1-4-1 16,1-2-1-16,-1 2 0 16,1-4 0-16,-2 0-3 15,0-1 3-15,1-2 0 16,-1 2 2-16,2-2-2 16,1 0-2-16,0 0-4 15,0 0-1-15,7 0 6 16,-1 3 2-16,2-3 0 0,2 2 16 15,4-2-15 1,2 0-2-16,0 2 1 0,5-2-1 16,0 1 4-16,0 1-2 15,1-1-2-15,2 0 4 16,1-1 8-16,2 0-12 16,6 0 1-16,0 0 0 15,4 0 32-15,5 0-32 16,3 0 17-16,4-2 9 15,4-1-26-15,1-1 21 16,0 1-10-16,-5-1-11 16,-3-1 8-16,-4 1-3 15,0 0 2-15,-5-1-7 16,0 1 9-16,-4 3-11 16,4-1 1-16,-1 2 0 0,1 0 0 15,-1-2 1 1,2-1-1-16,-3 3 0 0,4 0 9 15,-3-2-10-15,1 2 1 16,-3 0-3-16,-1 0-3 16,-3 0 7-16,3 0-1 15,-5 0 0-15,2 0 8 16,-2 0-10-16,2 5 2 16,1-3-7-16,-1 1-2 15,3-1 11-15,-3 0-2 16,0 0 1-16,-2-1 15 15,3 1-17-15,-2 1 1 16,-1-2 0-16,-3 0-6 0,-1 1 6 16,0-1 0-16,0 1 3 15,-1-2 3-15,1 1-12 16,-4-1 6-16,4 2 0 16,-5-1-9-16,2-1 17 15,-3 1-8-15,-2-1 3 16,-1 2 4-16,-3-2-8 15,-4 0 1-15,-1 0 0 16,-4 0-7-16,-3 0 13 16,0 3-6-16,-2-3 0 15,1 0 12-15,-2 0-13 16,0 0 1-16,0 0 0 0,0 0 7 16,0 0-6-16,0 0-1 15,3-3 23-15,1-7-22 16,2-3 15-16,0-4-16 15,0-3 1-15,0 0 2 16,1-4-2-16,-1-2-1 16,-1-1 0-16,1 0 8 15,0 3-10-15,-1-3 2 16,0 4 0-16,-2-2-7 16,2 1 8-16,-2-1-1 15,-2 1 0-15,2 1 0 16,-1 1-1-16,-1 0 1 15,-1 2 0-15,0 1-16 16,0 3 16-16,0 2-9 16,0 0 8-16,0 0-44 0,0 2 26 15,0-1-9-15,0 2-16 16,0 1 32-16,0 1-31 16,0 2 15-16,0 1-8 15,0 2-49-15,0-1 18 16,2 0-28-16,-2 2-21 15,0-1 46-15,0 3-12 16,0-2 9-16,0 1 37 16,0-1 4-16,0-2 30 15,0 4 1-15,0-2 1 16,0 3 29-16,0 0 10 16,0 0 0-16,0 0 14 15,0 0-46-15,0 7 4 16,0 6-10-16,0 6 0 0,0 8 8 15,0 6 3-15,0 6 21 16,0 8 14-16,0 6-22 16,0 3-1-16,-3 0-18 15,0 0-5-15,0-4 14 16,-2-6-14-16,2-7-1 16,0-6 11-16,2-8-2 15,-1-6 4-15,2-7 8 16,0-5-13-16,0-3 10 15,0-3-16-15,0-1-2 16,0 0 27-16,0 0-27 0,-2-2 19 16,0-8-13-16,1-4-5 15,-1-4-2-15,2-6-21 16,0-3 21-16,0-4-46 16,0 0-33-16,0 0 53 15,0 4 13-15,0 4 14 16,-1 8 1-16,1 5 0 15,0 5 21-15,-2 4 26 16,1 1-48-16,-1 0 27 16,-1 14-27-16,0 6 0 15,0 5 0-15,-2 5 2 16,2 1-2-16,-2 0 0 16,0-1 7-16,1-2-17 0,1-7 10 15,-2-3 0 1,2-6 7-16,0-4-5 0,0-2-2 15,3-3 1-15,-4 0 12 16,4-3-10-16,0 1 5 16,-3-1 11-16,0 0 23 15,-3 1-41-15,0-1 10 16,-2 0 17-16,-3 2-27 16,0-1 22-16,-4 1-23 15,-1 0 3-15,-4 2 9 16,0 2-4-16,-3 0-5 15,1 2 18-15,-4-2-20 16,3 2 32-16,-2-1-32 16,2 0-1-16,0-2 44 15,1 1-43-15,-1-3 15 0,0-1-15 16,-3-2 16 0,0 0-13-16,-3 0 17 0,-2 0-21 15,1 0 24-15,-3 0-23 16,0 0-1-16,1 0 0 15,-1 2 8-15,1-1-6 16,1 2-2-16,0-2 0 16,-1 1 9-16,-2 0-8 15,4 1-1-15,-4-3 0 16,3 2 7-16,-2 0-7 16,0 0 0-16,0-1 0 15,-1 2 0-15,3-1 0 16,-2 0 0-16,3-2 0 0,0 0-3 15,2 0 2 1,-2 0 1-16,3 0 0 0,-1 0 3 16,3 0-3-16,0 0 0 15,0-2-1-15,1 0 3 16,-1 2-3-16,0 0 1 16,-2 0 0-16,3 0 0 15,-3 0 0-15,-1 0 0 16,1 0 0-16,-1 0-2 15,-2 0 2-15,0 2 0 16,0 3 2-16,0-2-4 16,-1 1 8-16,3-1-6 15,-1 1 0-15,1-1 3 16,0-3-3-16,1 0 0 0,0 0 2 16,-2 0-1-16,1 0 0 15,0 0-1-15,1 0 0 16,2 0 0-16,1 0-1 15,0 0 1-15,3 0 0 16,0 0 2-16,-1 0-2 16,1 0 0-16,0 2-1 15,2 2-3-15,2-1 4 16,1 0 0-16,5-2 0 16,-2-1-6-16,4 0 8 15,-3 1-2-15,3-1 0 16,-1 0-6-16,2 0 5 15,-1 0 1-15,-1 0 0 0,5 0 0 16,-1 0 0 0,0 0 0-16,-1 0 0 0,1 0-5 15,2 0-2-15,-1 0 7 16,2-5-3-16,0-1-10 16,0-5-34-16,0-3 40 15,0-5 6-15,3-3-25 16,0-3 25-16,0-5 1 15,0-2 0-15,0 0-13 16,0-6 12-16,0-1-8 16,4-1-4-16,-2 1-14 15,1 2 26-15,-3 2 1 16,3 1 0-16,-3 4-14 16,0 5 9-16,0 2 5 0,0 5 0 15,0 1-2-15,-3 3 2 16,0 2 0-16,1 3 1 15,-2 1-13-15,3 3-3 16,1 4-1-16,0-1-15 16,0 2-45-16,0 0 24 15,0 0-36-15,0 0-4 16,0 5 20-16,0 7 21 16,0 9 39-16,1 9 12 15,8 7-10-15,5 9 9 16,0 7 1-16,0 7 0 15,-1-1 4-15,-2-4-1 16,-2-7-3-16,-2-11 0 0,-1-9 1 16,-3-8 0-16,-3-9-1 15,3-3 1-15,-3-5 22 16,0-3-20-16,0 0 29 16,3 0 4-16,-3 0-21 15,0 0 59-15,0-8-45 16,0-6-17-16,0-6 1 15,0-5-13-15,0-3 0 16,0-1 0-16,0 5 1 16,0 5-2-16,0 6 1 15,0 6 0-15,0 6 3 16,0 1-3-16,0 0-23 16,0 4-34-16,0 6 2 0,12 6 20 15,0-3-120 1,-2-5-346-16</inkml:trace>
  <inkml:trace contextRef="#ctx0" brushRef="#br0" timeOffset="142793.94">22463 16690 312 0,'0'0'220'16,"0"0"-144"-16,0 0-30 0,0 0 2 16,0 0 25-16,0 0 34 15,-2-3-36-15,2 3-12 16,-1 0 1-16,1 0-21 16,0 0 27-16,-2 0 8 15,2 0-23-15,0 0 20 16,0 0-38-16,0 0-11 15,0 0 8-15,-1 3-30 16,-1 9 25-16,2 2-2 16,-1 6-12-16,-1 6 42 15,1 6-5-15,-1 10-14 16,0 8 23-16,0 5-34 16,-1 5 9-16,2 4-17 0,-1 3-14 15,2 0 26-15,0 2-12 16,0-1 26-16,3-7 32 15,7-3-72-15,1-7 17 16,-1-8-18-16,4-2 1 16,-4-8 9-16,-1-5-9 15,0-5-1-15,-3-3 11 16,0-5 3-16,-3-4-23 16,0-1 9-16,-1-3 0 15,-1-4-5-15,1-2 6 16,-2 1-1-16,2-2 8 15,-2 0 9-15,0 0-17 16,0 0 0-16,0 0 0 0,0 0-10 16,0 0 11-16,2 0-1 15,-1 0 7-15,4 0 1 16,1 0-8-16,4 0 0 16,4 0 0-16,1-2-2 15,1-2 3-15,1 2-1 16,2 0 9-16,1-2 2 15,0 2-22-15,4-1 11 16,1 2-2-16,1 1 1 16,0 0 1-16,1-3 0 15,-3 3 13-15,2 0-7 16,-3 0-7-16,0 0 1 0,-2 0-3 16,0 0-5-16,-1 0 9 15,-1 0-1-15,1 0 11 16,1 0-10-16,0 0-1 15,1 0 0-15,4 0 0 16,0 0-8-16,6 0 10 16,4 0-2-16,3 0 12 15,2 0-1-15,3 0-12 16,0-4 1-16,0-1-5 16,-3-1-1-16,2 0 7 15,-4 1-1-15,-3-1 10 16,-3 2-4-16,-6-3-7 15,-2 4 1-15,-3 3 0 16,1-3 9-16,-4 3-8 16,1 0 9-16,0 0-3 0,0 0 5 15,1 0-18-15,1 0 6 16,1 0-3-16,4 0 3 16,-1 0 1-16,4 0 7 15,3 0-8-15,0 0 0 16,1 0 0-16,3 3 0 15,-1-3 1-15,0 0 1 16,1 0-2-16,1 0 0 16,0 0 1-16,0 0 2 15,-1 0-3-15,0 0 0 16,2 0 0-16,-2 3-10 16,-1 1 10-16,1-1 0 15,-1 0 6-15,-2 0-5 0,-1 1-2 16,-2 0 1-1,1 2-1-15,-1-4-1 0,-1 1 2 16,0 1 0-16,0-4 7 16,-1 0-6-16,3 0-2 15,-2 0 1-15,-1 0-2 16,3 0 0-16,-1 0 2 16,2 0 0-16,0 0 6 15,3 0 3-15,3 0-9 16,4 0 7-16,3 0-1 15,8 0 22-15,4 0-28 16,4 0 0-16,6 0 8 16,1 0-2-16,3 0-7 0,-2-5 1 15,0 1-13 1,-6-2 12-16,-2 2 1 0,-4-2 0 16,-6 2 6-16,-1 1-5 15,-2 1-2-15,-4 0 1 16,-1 2-5-16,-3 0-3 15,-1-3 9-15,-1 3-1 16,-2 0 5-16,-3 0 6 16,1 0-12-16,-1 0 1 15,2 0-4-15,-2 3 3 16,3-1 1-16,1 0 0 16,-2 1 1-16,1-3 5 15,0 0-6-15,2 0 0 16,-2 0-4-16,2 0 3 0,1-3 1 15,-3-1 0-15,1 1 0 16,-2-3 2-16,1 3-3 16,-3-1 1-16,0 0-3 15,-1 1-4-15,-3-1 8 16,0 2-1-16,0 2 9 16,-2 0-8-16,0 0-1 15,2 0 0-15,-2 0-1 16,1 0 0-16,-3 0 1 15,-1 0 0-15,-3 0 5 16,0-3-4-16,-4 3-1 16,2-4 0-16,-4 3 0 15,1-1 3-15,-1 2-2 0,-4 0-1 16,-2 0 3-16,-1 0 3 16,-4 0-6-16,-2 0 0 15,-2 0-36-15,-1-1-11 16,0-8-103-16,0-2-165 15,-6-2-513-15</inkml:trace>
  <inkml:trace contextRef="#ctx0" brushRef="#br0" timeOffset="143311.09">27492 16668 624 0,'0'0'214'16,"0"0"-127"-16,0 0-28 16,0 0 68-16,0 0 15 15,0 0-33-15,0 0-34 16,0 0-60-16,0 0 4 0,0 5-12 16,-3 7-1-16,-1 5 42 15,1 8-18-15,0 10 20 16,0 8 20-16,2 21-27 15,-1 20 11-15,2-4-31 16,0-10-22-16,0-13 39 16,0-15-16-16,0 0 24 15,5 2 18-15,-1-8-56 16,2-7 17-16,-2-5-27 16,-1-4 7-16,0-4 2 15,0-6-8-15,-1-5-1 16,-2 0 0-16,0-4-10 15,0-1-63-15,0 0-170 16,0-4-164-16,-8-6-804 0</inkml:trace>
  <inkml:trace contextRef="#ctx0" brushRef="#br0" timeOffset="145104.7">22658 16883 876 0,'0'0'212'0,"0"0"-131"0,0 0-17 16,0 0 26-16,0 0 26 15,0 0-54-15,0 0-14 16,-1-5 13-16,1 5-42 16,0 0 15-16,0 0-20 15,0 0-14-15,0-1 38 16,3-1-10-16,9-1 8 16,1 2 7-16,5-1-42 15,4 2 8-15,4 0-8 16,2 0 8-16,4 0 4 15,1 0-12-15,0 0 0 16,2 0 12-16,-1 0-7 0,2-3-6 16,0 3 0-1,2-2 0-15,1-1 4 0,0 0-3 16,2 0 9-16,1 0 18 16,3 0-28-16,3-1 31 15,0 0-31-15,4 1 13 16,0 1-4-16,0-2-7 15,-1-1 6-15,-2 2 7 16,0-1-6-16,-5 0-9 16,-1-1 0-16,-1 2 0 15,0-2 6-15,-3 0-5 16,1 1 0-16,-3-1 18 16,0 2-9-16,-2-1-10 0,-1 1 0 15,1 1 1 1,-2-1 7-16,0 0-7 0,2 1-1 15,-3 1 14-15,3-2-7 16,-2 1-7-16,1-1 0 16,0 0 10-16,2-2-2 15,-2 1-7-15,0-1 12 16,2 0 2-16,2 0-7 16,2 3-8-16,-1 0 0 15,3-1-3-15,1 0 2 16,0 1 1-16,3 0 0 15,-3-1 4-15,3 3 4 16,-1-6-9-16,3 3 1 16,-1 2-5-16,0-3 4 0,0 1 1 15,0 0 0-15,-2 3 6 16,1-4-5-16,-4 2-1 16,1 2 0-16,-3-3-2 15,-1 3 1-15,1-4 1 16,-2 1 0-16,1 0 6 15,-2-1-4-15,3 1-3 16,-3-2 1-16,1 2-3 16,-2 0 1-16,2 2 2 15,1-1 0-15,0 2 4 16,1-2-3-16,5-1-1 16,0 0 0-16,4 0-4 15,3-1 4-15,4-1 0 0,3 0 0 16,-1 1 4-1,0 1 2-15,2 2-7 0,-3-1 1 16,-2 2-3-16,-3 0-3 16,-3 0 7-16,0 0-1 15,-4 0 6-15,-2 0-4 16,-2 0-3-16,-1 0 1 16,-3 0-1-16,-3 0-1 15,-1 0 2-15,-1 0 0 16,-1 0 3-16,-1 0 4 15,-2 0-7-15,-1 0 0 16,-2 0-9-16,-4 0 3 16,2 0 12-16,-4 0-6 0,-1 0 5 15,1 0-4 1,-1 0-1-16,-1 0 0 0,-1 0-3 16,-1 0-3-16,0 0 6 15,-3 0 0-15,-2 0 8 16,0 0-1-16,-2 0-7 15,0 0 0-15,-1 0-6 16,3 0 5-16,-2 0 2 16,1 0-1-16,1 0 10 15,-2 0-9-15,-1 0-1 16,1 2 0-16,-1-2-1 16,-1 1 0-16,-1-1 1 15,-1 0 0-15,-1 2 4 16,0-2-3-16,-3 0-1 15,2 0 0-15,-2 0-3 0,0 0 2 16,1 0 1-16,-1 0 0 16,0 0 0-16,0 0-41 15,0 0-90-15,0 1-192 16,-6 1-461-16</inkml:trace>
  <inkml:trace contextRef="#ctx0" brushRef="#br0" timeOffset="147515.74">25819 16953 153 0,'0'0'159'0,"0"0"-129"16,0 0-30-16,0 0-35 15,0 0-94-15,82 73-49 0</inkml:trace>
  <inkml:trace contextRef="#ctx0" brushRef="#br0" timeOffset="148656.5">25938 17062 199 0,'0'0'133'0,"0"0"33"0,0 0 37 15,0 0 95-15,0 0-32 16,0 0-108-16,0 0-40 16,49-56 3-16,-26 33-69 15,4-2 2-15,4-2-42 16,5 1-11-16,3-2 30 15,4-2-16-15,2-1 9 16,4-2 22-16,3-1-33 0,6-5 15 16,8-5-17-1,2-7-10-15,4-3 33 16,13-18-19-16,-12 4-1 0,2-1 25 16,-4-3-31-16,-3-3 21 15,13-26-7-15,4-15-20 16,-1-9 11-16,-9 7-10 15,-7 7 3-15,1 13 4 16,4-2-8-16,9 1-4 16,4 5-4-16,4 4 6 15,1-1 2-15,-1 4-2 16,5-2 0-16,3-2 5 16,5 7-5-16,5 3 0 15,1 6-1-15,-2 6-6 16,-4 1-6-16,-2 7 13 0,-5 3-3 15,-19 11-3 1,-12 13-18-16,-19 11 24 0,-7 3-6 16,5-4 2-16,3 2 3 15,2-3 1-15,-6 2 0 16,-3 1 4-16,-7 2 2 16,-5 2-7-16,-7 1 1 15,-3 4-3-15,-7 2 3 16,-5 1 0-16,-2 0 0 15,-4 1 9-15,0-1-2 16,0 0-8-16,0 3 1 16,0-1-6-16,0 1 5 15,0 4 1-15,0 1 0 16,0 2 0-16,-2 0-2 16,-3 0 2-16,-4 13-30 0,-5 11 13 15,-8 7 9 1,-4 13 9-16,-8 19-1 0,-5 20 8 15,4-6 2-15,7-11-20 16,11-14 8-16,9-27-61 16,4-6 63-16,2-3-17 15,2-13 17-15,0-3 38 16,0-4-18-16,0-21 8 16,5-8-28-16,-2-11 2 15,-3-5 14-15,0-7-16 16,-8 1 1-16,-7 1-1 15,-4 4 8-15,1 4-8 16,-1 6 0-16,2 5 0 16,0 6 8-16,4 3-7 0,2 6-1 15,5 5 25-15,3 9-17 16,3 2-4-16,0 2-4 16,7 2-3-16,14 0 1 15,10 0 2-15,7 0 0 16,6 0 5-16,4 9-4 15,4 1-2-15,2 2-5 16,-3 2-3-16,-2 0-4 16,-6 2 13-16,-4-2 0 15,-9 0-2-15,-8 0-10 16,-2 0 11-16,-6-2-4 0,-3-1 5 16,-5 2-15-1,-3 1 17-15,-3 3-2 0,0 1 3 16,-14 5 3-16,-12 4-7 15,-10 5 1-15,-9 6-3 16,-1 4 1-16,-2 4 3 16,5-3-1-16,6-2 3 15,9-5-2-15,9-7-1 16,5-9 0-16,6-3-1 16,3-4-5-16,4-5 6 15,1 0 0-15,-2-1-62 16,2 0-238-16,-1-1-427 0</inkml:trace>
  <inkml:trace contextRef="#ctx0" brushRef="#br0" timeOffset="151455.64">22328 18210 333 0,'0'0'143'0,"0"0"-101"16,0 0-29-16,0 0 49 15,0 0 42-15,0 0 16 16,0 0-65-16,2 0-26 15,-2 0 23-15,0 0-18 16,1 0-22-16,1 0 8 16,-1 3-11-16,2 6 4 15,0 4 20-15,1 7-13 0,0 7 21 16,-1 6-11 0,0 4-23-16,-1 2 15 0,2-3-20 15,-3 4 8-15,4-3 32 16,-2-2 45-16,1-2-41 15,-1-7-30-15,-1-6-13 16,-1-6 7-16,1-6-9 16,-2-5 9-16,0-3 29 15,0 0 48-15,0 0 59 16,0 0-27-16,0-8-72 16,0-4-12-16,0-5-33 15,0-3 15-15,0-6 1 16,0-3-18-16,0-1 0 15,0-1 0-15,0-2 0 16,1 1 4-16,5 2-4 16,-1 0 0-16,1 3 0 0,0 0-4 15,1 2 2-15,3 2-14 16,-1 3-12-16,2 3 19 16,1 3-10-16,-3 2 18 15,0 5-1-15,1 3-37 16,-2 4 18-16,-1 0-5 15,1 0 0-15,3 0 26 16,-2 8-10-16,2 8 10 16,2 3-1-16,-1 4-1 15,2 7 1-15,-2-1 1 16,-2 9-3-16,-1-6 2 16,-2 5 2-16,0-8 4 15,-4 1-2-15,-2-6-1 16,1-4-2-16,-2-5 0 0,0-3 0 15,0-6 0-15,0 0 0 16,0-4 0-16,0-2 16 16,0 0-16-16,0 0 46 15,0 0-3-15,0-6-21 16,0-7 3-16,0-4-25 16,0-2 0-16,0-3 4 15,0 1-3-15,0-2-1 16,0 1 0-16,3-2-4 15,2 1 2-15,0 1 2 16,-1 0 0-16,2 2-6 16,2 0-8-16,-1 4 8 0,1-3-12 15,1 6-10-15,-2 2 27 16,2 5-18-16,-2-1 12 16,1 5 6-16,0 2-32 15,0 0 14-15,-2 0 7 16,2 2-3-16,-2 8 8 15,2 0 7-15,2 6 0 16,-3 4 3-16,5 2-2 16,-3 7-2-16,2 6 1 15,-1 1 0-15,-1 2 0 16,-3 0 2-16,0-4 2 16,-2-2 9-16,2-8-11 15,-3-5-2-15,-1-4 0 0,-2-6 0 16,1-3 14-16,-1-6-13 15,0 0 0-15,0 0 3 16,2 0-4-16,2-6-84 16,1-7-274-16,-1-3-645 0</inkml:trace>
  <inkml:trace contextRef="#ctx0" brushRef="#br0" timeOffset="151818.54">23110 18305 707 0,'0'0'515'15,"0"0"-419"-15,0 0-96 16,0 0 13-16,0 0 35 16,0 0 17-16,0 0-2 15,61 19-24-15,-46-19 34 16,0 0 10-16,3 0-47 16,-4 0-5-16,2 0-31 15,-4 0 9-15,1 0-4 16,-4 0-5-16,0 0-7 15,0 0-57-15,-5 4-79 0,-2 0-150 16,-2-1-214-16</inkml:trace>
  <inkml:trace contextRef="#ctx0" brushRef="#br0" timeOffset="152094.99">23081 18467 447 0,'0'0'233'15,"0"0"-150"-15,0 0-26 0,0 0 136 16,0 0 58-16,0 0-82 16,0 0-87-16,98-4 21 15,-79 1-24-15,0 3-18 16,-2-4-7-16,-1 4-53 15,-5 0 19-15,-1 0-20 16,-1 0-4-16,-1 0-8 16,1 0 12-16,7 0-127 15,-2 0-109-15,0 0-654 0</inkml:trace>
  <inkml:trace contextRef="#ctx0" brushRef="#br0" timeOffset="152972.28">23643 18251 1043 0,'0'0'247'0,"0"0"-213"16,0 0-34-16,0 0 26 15,0 0 32-15,0 0 0 0,0 0-44 16,32-24 8-16,-18 24 25 16,1 8-33-16,-2 12 24 15,4 7-12-15,-4 10-3 16,0 5 20-16,-2 4-29 16,-3-3 5-16,-4-6-4 15,0-2-15-15,-1-9 0 16,-3-4 2-16,0-6 7 15,0-7-2-15,0-5 2 16,0-1-8-16,0-3 20 16,0 0-13-16,0 0 0 15,0 0 24-15,0-7 29 16,0-9-12-16,0-7-33 16,0-7-15-16,0-6 26 15,0-1-21-15,2-3-6 0,4 2 0 16,4 0 0-16,2 3-6 15,2 4 7-15,0 5-1 16,3 0 0-16,-1 6-1 16,-1 4 0-16,2 6 0 15,-4 7-11-15,2 3 1 16,-3 9 11-16,4 18 0 16,-1 7 9-16,1 11 4 15,0 3-13-15,-2 0 7 16,-2 1-6-16,-2-9 36 15,-2-6-29-15,-2-7 0 16,-1-7 0-16,-2-9-8 16,1-1 0-16,-1-6-19 0,6-4-125 15,-3 0-172-15,2-4-632 0</inkml:trace>
  <inkml:trace contextRef="#ctx0" brushRef="#br0" timeOffset="153282.31">24429 18381 1156 0,'0'0'311'0,"0"0"-244"16,0 0-36-16,0 0 111 16,0 0 6-16,0 0-22 15,0 0-52-15,-5 22-9 16,5-22-13-16,0 0-52 16,0 0 10-16,0 0-10 15,3 0-22-15,14 0-2 16,0-5-128-16,-1-2-418 0</inkml:trace>
  <inkml:trace contextRef="#ctx0" brushRef="#br0" timeOffset="154199.99">24693 18127 709 0,'0'0'280'0,"0"0"-170"15,0 0 76-15,0 0-42 16,0 0-50-16,0 0 8 16,10-73-33-16,4 61-50 15,0 0 32-15,0 2-16 16,-1 4-3-16,-1 3-1 0,0 3-23 15,0 0 0 1,0 6 2-16,1 14-10 0,-1 13 42 16,2 18-13-16,1 24 1 15,-6-2 20-15,-2-4-49 16,-1-6 6-16,-3-20-7 16,2 5 8-16,-2-3-11 15,1-9 9-15,1-11-6 16,-2-8 9-16,1-9-7 15,-4-5-2-15,0-3 0 16,0 0 1-16,1-20 48 16,-1-7-39-16,3-9-9 15,2-9 42-15,-1-6-43 0,3-8 16 16,-1-4-16-16,4 3 1 16,-1 1 4-16,1 7-5 15,5 8 0-15,-3 8 0 16,3 13-9-16,-3 7 9 15,-3 13-8-15,1 3-8 16,1 13 9-16,-1 16 9 16,2 12-2-16,-1 7 6 15,0 8 0-15,-3-1-6 16,-4-1 0-16,-1-5-5 16,-3-9 4-16,0-6 1 15,0-8 0-15,0-11 6 0,0-5-6 16,0-6 0-16,0-4 0 15,2 0 8-15,3-2-5 16,-1-15 3-16,5-9-4 16,1-8 2-16,2-7-4 15,6-4 0-15,1-8-1 16,3-4-31-16,3 3 25 16,-1 4-23-16,-1 7 18 15,-3 13 1-15,-1 7 3 16,-4 12-12-16,-3 6 5 15,-4 5-9-15,-2 15 15 16,-1 16 7-16,-5 23 2 16,0 28 6-16,0 29-6 0,-4 8 0 15,1-9 0 1,3-24 0-16,0-33 9 0,2-19 0 16,9-6 16-16,6-5 19 15,8 1-29-15,8-7 0 16,7-12 0-16,7-5-14 15,3-14 29-15,1-11-30 16,10-28-6-16,-12 5-169 16,-13 4-1076-16</inkml:trace>
  <inkml:trace contextRef="#ctx0" brushRef="#br0" timeOffset="154642.57">25935 18265 1156 0,'0'0'321'15,"0"0"-233"-15,0 0-8 16,0 0 66-16,97 0-22 16,-61 0-55-16,0 0-69 15,-2 0 31-15,-4 0-31 16,-6 0 1-16,-8 0-2 16,-6 0-26-16,-10 0-130 15,0 0-191-15,-4 4-443 0</inkml:trace>
  <inkml:trace contextRef="#ctx0" brushRef="#br0" timeOffset="154801.35">25961 18456 1113 0,'0'0'528'0,"0"0"-439"16,0 0 42-16,0 0 6 15,94 4-61-15,-54-4-21 16,-1-4-43-16,7-5-12 15,-8 2-1-15,-11-3-382 0</inkml:trace>
  <inkml:trace contextRef="#ctx0" brushRef="#br0" timeOffset="155997.94">26663 18064 1342 0,'0'0'210'0,"0"0"-210"15,0 0 8-15,0 0 43 16,0 0 64-16,0 0-66 16,0 0-2-16,76-30-25 15,-48 24 7-15,4 3 2 16,1 3-31-16,1 0 28 16,-1 2-25-16,-5 13 6 15,-3 4 4-15,-8 4-6 0,-7 5-7 16,-8 2 0-16,-2 1 6 15,-15 2-4-15,-9-4-2 16,-6 1 0-16,-5-6 1 16,-1-2-1-16,3-6 0 15,5-5-1-15,5-5 3 16,10-5-3-16,7-1 1 16,4 0-7-16,2-10-20 15,6-7-74-15,13-2 41 16,7-1 46-16,4 1-37 15,4 4 17-15,0 5 24 16,2 5 10-16,0 5 23 16,-2 0-2-16,-1 15 21 0,-3 6 6 15,-6 7-23 1,-5 1 28-16,-8 0-30 0,-8 0-1 16,-3 0 38-16,-3-2-24 15,-15-3-12-15,-6-2 14 16,-6-4-38-16,-7-3 12 15,-3-8-4-15,-4-4-7 16,0-3 16-16,2-3-8 16,6-8-8-16,9-2-1 15,6 4 11-15,12 0-27 16,8 1-4-16,2 2-116 16,14 0-215-16,6 1-858 0</inkml:trace>
  <inkml:trace contextRef="#ctx0" brushRef="#br0" timeOffset="156196.04">27257 18552 1437 0,'0'0'728'16,"0"0"-629"-16,0 0-90 15,0 0 2-15,0 0-9 16,0 0 3-16,0 0-5 15,9 1-88-15,-5-1 14 16,6-14-102-16,-2 1-195 16,0-6-783-16</inkml:trace>
  <inkml:trace contextRef="#ctx0" brushRef="#br0" timeOffset="156449.53">27428 17994 1528 0,'0'0'328'0,"0"0"-235"16,0 0-92-16,0 0 21 15,0 0-8-15,0 0-13 16,0 0 40-16,8 67-8 16,-1-16 12-16,-1 10 8 15,3 4-51-15,-2-1 26 16,1-5-27-16,-2-10 5 0,0-8-4 15,0-8-2-15,-2-10-15 16,4-7-54-16,-1-8-210 16,-2-6-396-16</inkml:trace>
  <inkml:trace contextRef="#ctx0" brushRef="#br0" timeOffset="156952.91">27570 18081 1328 0,'0'0'144'0,"0"0"-144"15,0 0 0-15,0 0 119 0,93-50-14 16,-59 42-57-16,3 5 7 16,-1 3-15-16,-2 0 32 15,-1 8-34-15,-6 11-6 16,-5 4 41-16,-7 2-27 15,-7 9-1-15,-8-1-2 16,0 2-43-16,-9 1 28 16,-12-4-16-16,-3-6-11 15,-2-2 12-15,4-7-7 16,3-8-6-16,7-6 0 16,4-3-12-16,5 0 10 15,3 0-14-15,0-9-59 16,6-4 11-16,11-4-28 15,7 1 31-15,3 4 5 0,1 4-7 16,2 8 62 0,-2 0-2-16,-1 8 3 0,-3 12 57 15,-5 5 23-15,-3 1 9 16,-6 3-11-16,-7-1-39 16,-3-2 27-16,-5 3-38 15,-14-6-6-15,-7-2 14 16,-6-5-36-16,0-3 0 15,1-6 0-15,5-5-37 16,5-2-29-16,8 0-34 16,7-11-127-16,6 0-421 0</inkml:trace>
  <inkml:trace contextRef="#ctx0" brushRef="#br0" timeOffset="158009.96">28243 18219 1280 0,'0'0'337'0,"0"0"-269"15,0 0-49-15,0 0 68 16,0 0 49-16,-5 75-31 16,1-36-65-16,1 0-2 15,3-1 19-15,0-4-39 16,0-8-9-16,4-4-9 15,2-8 7-15,3-8 1 0,-3-6-8 16,2 0 1 0,1-6-9-16,1-13 8 0,0-7-23 15,1-4 12-15,1 0-21 16,-2-6 31-16,2 6-25 16,-3 3-12-16,-1 8 38 15,-2 9-18-15,-3 10 8 16,-2 3 10-16,-1 20 0 15,0 4 4-15,2 2 14 16,0 1-9-16,3-9 20 16,2-3-28-16,3-11 11 15,4-4-9-15,3-3 9 16,4-4-19-16,4-15 7 16,0-4-36-16,-1-6 35 0,0-1-19 15,-3 3 19-15,-4 4 1 16,-3 3-22-16,-5 12 20 15,-4 8-7-15,-1 0 3 16,-4 14 6-16,0 9 0 16,0 5 9-16,0-3-9 15,0-3 17-15,7-8-12 16,3-2-4-16,0-6-1 16,3-6 12-16,-1 0-12 15,0-10-8-15,-4-9-14 16,-4-1-35-16,-4-8-6 15,0 3 5-15,-1 0 46 16,-10 6 5-16,-2 4 14 0,-1 10 8 16,1 5-15-16,1 16 13 15,3 10-13-15,0 8 13 16,8-1 15-16,1-5 16 16,0-5-44-16,13-8 16 15,5-9-2-15,6-6-6 16,3-3 1-16,1-18-9 15,2-10 0-15,-2-7-9 16,-3-8 9-16,-2-4 0 16,-2-17 0-16,-6 5-10 15,-6-4 10-15,-5 1 0 16,-2 19 0-16,-2 5 1 16,0 17 5-16,0 20-6 0,-8 7 17 15,-10 29-16 1,-5 26 52-16,1 3-28 0,2 7-18 15,5 0 7-15,6-14-13 16,3-1-1-16,6-11 0 16,0-11-2-16,0-16-5 15,13-8 7-15,2-7 0 16,4-2 7-16,3-16-6 16,1-5-1-16,4-6 0 15,0 0-24-15,0 2 12 16,-2 10-7-16,-4 8 19 15,-2 9-6-15,-3 9 20 16,-5 19-14-16,-3 7 44 16,-4 4-34-16,-4-2 45 0,0-1 13 15,-7-7-31-15,-9-2 0 16,-1-10-37-16,-2-4-1 16,-7-10-54-16,7-3-129 15,1 0-792-15</inkml:trace>
  <inkml:trace contextRef="#ctx0" brushRef="#br0" timeOffset="159455.14">29332 18327 84 0,'0'0'709'16,"0"0"-556"-16,0 0-22 15,44 93-25-15,-24-72 24 16,1-2-57-16,-1-9-44 15,-3-3-9-15,-4-4-14 16,-2-3-7-16,-5 0 1 16,-5-7-117-16,-1-3-271 0</inkml:trace>
  <inkml:trace contextRef="#ctx0" brushRef="#br0" timeOffset="159633.2">29439 18323 912 0,'0'0'360'16,"0"0"-255"-16,0 0-95 16,0 0 33-16,0 0 18 15,-61 74-21-15,48-51-10 16,2 1-28-16,3-4-4 16,4-1-20-16,4-8-214 15,0-6-460-15</inkml:trace>
  <inkml:trace contextRef="#ctx0" brushRef="#br0" timeOffset="193006.08">29699 18160 871 0,'0'0'283'0,"0"0"-205"16,0 0-10-16,0 0 88 0,0 0 18 15,0 0-53-15,-2-4-70 16,2 2 5-16,0 2-17 15,0-1-27-15,0-3 26 16,7 0-17-16,2-1 7 16,3-4 5-16,5-1-32 15,1-1 9-15,4 2-10 16,2 1 0-16,3 2 3 16,-1 3-2-16,-1 3 5 15,0 0-6-15,-3 3-15 16,-4 10 5-16,-6-1 10 15,-3 7 0-15,-9 4-10 16,0 3 23-16,-6 4-10 0,-15 1 1 16,0 0 5-16,-3-2-16 15,4-3 7-15,1-1 0 16,3-5 3-16,6-1-2 16,1 0 10-16,6-2-11 15,3 0 6-15,0-1-7 16,0-6 1-16,3 4-3 15,7-1 2-15,2-6 2 16,4-2-1-16,3-2 0 16,4-3 2-16,3 0-2 15,2 0 0-15,0-5 0 16,2-4-7-16,0-5-11 16,9-14-122-16,-9 3-217 15,-5 1-726-15</inkml:trace>
  <inkml:trace contextRef="#ctx0" brushRef="#br0" timeOffset="193502.29">30143 18153 922 0,'0'0'0'0,"0"0"-91"16,0 0 45-16,0 0 46 15,0 0 83-15,91-49-22 0,-60 45 47 16,1 4 33 0,-4 0-8-16,-4 0-50 0,-8 12-40 15,-5 5 14 1,-8 5-12-16,-3 0 3 0,-7 2-6 16,-13 2-35-16,-7-2 17 15,-1-5-24-15,1 0 1 16,3-10-1-16,6-1 2 15,5-5 5-15,7-3-7 16,6 0-2-16,0 0-72 16,4-14-81-16,14 4 8 15,6-2 94-15,4 8 21 16,2 1 10-16,1 3 20 16,-1 4 2-16,-4 15 67 15,-2 1 27-15,-5 0 20 16,-7 3 10-16,-4 1-38 15,-6-5-20-15,-2 0-12 0,-7 1-13 16,-11-3 2-16,-9-4-37 16,-3-3-5-16,-1-2 21 15,1-3-22-15,5-5 0 16,5 0-28-16,13 0-147 16,4-10-156-16,3-3-466 0</inkml:trace>
  <inkml:trace contextRef="#ctx0" brushRef="#br0" timeOffset="193802.19">30598 18127 1302 0,'0'0'191'0,"0"0"-191"15,0 0 39-15,0 0 48 16,-12-90 17-16,8 73-57 15,2 5-46-15,2 2 27 16,0 7-28-16,0 3-6 16,0 3-19-16,0 19 25 15,0 10 16-15,0 9 47 16,0 7-18-16,0 1 30 16,2-3-32-16,5-3-33 15,-1-4 23-15,0-10-33 16,0-4 1-16,3-6-1 0,0-8-68 15,0-3-139-15,-2-5-439 0</inkml:trace>
  <inkml:trace contextRef="#ctx0" brushRef="#br0" timeOffset="193954.24">30713 18451 1315 0,'0'0'296'16,"0"0"-207"-16,0 0-67 15,0 0 41-15,0 0-28 16,0 0-35-16,0 0-34 16,43 9-141-16,-28-22-419 0</inkml:trace>
  <inkml:trace contextRef="#ctx0" brushRef="#br0" timeOffset="194313.04">30863 18057 879 0,'0'0'780'16,"0"0"-768"-16,0 0-12 15,0 0 0-15,0 0 68 16,0 0-8-16,0 0-38 16,72 43 40-16,-47-42-10 15,2-1-13-15,1 0-13 16,-2 0-24-16,-2-10 14 0,-2 0-2 15,-3-5-13-15,-2 3 15 16,-2-2-16-16,-5 5 0 16,-4 3-2-16,-3 4-6 15,-3 2-1-15,0 8 0 16,0 15 9-16,-7 13 0 16,-4 10 11-16,1 8-7 15,1 4-4-15,5-1 2 16,0-8 11-16,3-5-13 15,-2-8-12-15,-3-3-62 16,-1-10-248-16,-1-11-565 0</inkml:trace>
  <inkml:trace contextRef="#ctx0" brushRef="#br0" timeOffset="194493.62">30998 18298 614 0,'0'0'968'15,"0"0"-830"-15,0 0-120 16,0 0 89-16,0 0-6 16,92 7-68-16,-62-4-2 15,1-3-23-15,-1 0-8 16,8 0-80-16,-9-10-187 16,-5-3-446-16</inkml:trace>
  <inkml:trace contextRef="#ctx0" brushRef="#br0" timeOffset="194807.48">31384 18084 1452 0,'0'0'228'15,"0"0"-175"-15,0 0-13 16,0 0-10-16,0 0 37 16,0 0-38-16,-5 75-29 15,1-49 30-15,-3 5-14 16,2-6-3-16,2 0 2 15,3-3-14-15,0-5-1 16,0-4 0-16,11-6 0 16,3 0-3-16,6-6 5 15,1-1-2-15,3 0 22 16,1-6-12-16,0-2-10 16,-2 0 0-16,1-1 1 15,-4 1 25-15,-3 3-25 0,-2 1 6 16,-5-2-7-16,2 1-52 15,-3-4-131-15,-1-1-152 16,-2 0-445-16</inkml:trace>
  <inkml:trace contextRef="#ctx0" brushRef="#br0" timeOffset="195003.95">31612 18015 1114 0,'0'0'393'15,"0"0"-278"-15,0 0-64 16,-21 78 64-16,14-34 27 16,4 4-80-16,3 0-10 0,0-4-12 15,0-3-33-15,7-7-14 16,7-14-24-16,19-11-129 16,-5-9-156-16,2 0-528 0</inkml:trace>
  <inkml:trace contextRef="#ctx0" brushRef="#br0" timeOffset="195446.23">31951 18233 1358 0,'0'0'552'0,"0"0"-452"15,0 0-77-15,0 0 81 16,0 0-9-16,0 0-57 16,0 0-7-16,16-54-14 0,-19 44-6 15,-6 0-11-15,-3 2-16 16,2 2 3-16,-2 2-1 15,-1 3-30-15,0 1 18 16,2 0 0-16,2 7 15 16,0 5 9-16,3 2-23 15,2 0 13-15,2-2-13 16,2-1 2-16,0-5 14 16,6 1 6-16,4-7 3 15,2 0 0-15,1 0 8 16,1-7-5-16,-1-10-3 15,-1 1 0-15,-1-1 11 16,-1 2-10-16,-2 4 11 0,-2 3 0 16,-2 5-12-1,-2 3 0-15,-1 12-38 0,2 16 38 16,0 10 47-16,0 10-24 16,0 5 10-16,0 4 14 15,2-2-26-15,1-8 8 16,1-8-29-16,2-9 9 15,-2-10-18-15,1-4-22 16,-5-9-54-16,-1 0-149 16,-2-7-718-16</inkml:trace>
  <inkml:trace contextRef="#ctx0" brushRef="#br0" timeOffset="195739.91">31626 18511 1196 0,'0'0'203'0,"0"0"-202"16,0 0 32-16,0 0 127 16,103-38 31-16,-56 29-93 15,7-1 18-15,0 3-27 16,2-3-27-16,-2 3-2 15,0 0-38-15,-6 4 9 16,-4-2-1-16,-3 2-29 16,-7 1-2-16,-7-1-14 0,-7-1-37 15,-7 3-18-15,-13 1-82 16,0 0-178-16,-13 0-339 16</inkml:trace>
  <inkml:trace contextRef="#ctx0" brushRef="#br0" timeOffset="196699.06">31450 18613 918 0,'0'0'201'0,"0"0"-186"16,0 0 54-16,0 0 134 16,0 0-66-16,0 0-38 15,85 53-28-15,-73-31 4 16,-1 2-13-16,-3-1-31 16,-4-3-3-16,-1-5-28 15,-1-5 1-15,0-5 16 16,-2-3-17-16,1-2 1 15,1 0 9-15,2 0-2 16,3-10-16-16,2-9 8 16,2 2-16-16,1-3 16 15,-2 1 0-15,-1 8 2 16,0 3-2-16,-3 8-9 0,-3 0-6 16,1 11 15-16,0 7 16 15,0 2 21-15,2-1-22 16,-2-5 5-16,4-2 11 15,2-6-30-15,4-4 1 16,2-2-2-16,3 0 0 16,2-8 25-16,-1-8-23 15,1-1 7-15,-5 0-9 16,-1 5-7-16,-6-1 6 16,0 6-9-16,-5 6-24 15,-1 1 18-15,-1 1 13 16,-1 11 3-16,2-1 9 15,0-2-7-15,0-1-4 0,3-2 2 16,3-6-13 0,-1 0 12-16,2 0-24 0,3-3-3 15,-4-8 2-15,-1-1-78 16,-3-2 31-16,-5-2 36 16,0 4-2-16,0 4 39 15,-5 5-1-15,-4 3-9 16,1 0 9-16,0 0-14 15,0 7 15-15,5 5 14 16,3 1 2-16,0 0 12 0,0-2-9 16,12-5 9-1,6 1 14-15,4-7-14 0,5 0 3 16,1-7-14 0,1-7-16-16,-2-3 32 0,-3-4 7 15,-4-8 4-15,-3 1-10 16,-4-1-27-16,-5-4 2 15,-5 6-9-15,-3 0 0 16,0 8 4-16,0 7-3 16,-9 7 0-16,0 5-1 15,-3 0-12-15,1 15 12 16,1 8-1-16,1 7 1 16,6 4 6-16,3 3-6 15,2 3 7-15,14-6 8 16,4-3-14-16,3-4 18 0,1-8-19 15,1-4 1 1,-1-6-2-16,10-9-63 0,-4 0-171 16,-3-9-370-16</inkml:trace>
  <inkml:trace contextRef="#ctx0" brushRef="#br0" timeOffset="197144.62">32427 18149 945 0,'0'0'362'0,"0"0"-259"16,0 0-77-16,0 0 118 16,0 0 38-16,0 0-99 15,97 0-45-15,-76-4 18 16,-2 0-40-16,-4 0-12 16,-5-1-4-16,-10 5-123 15,0 0-213-15,-7 0-448 0</inkml:trace>
  <inkml:trace contextRef="#ctx0" brushRef="#br0" timeOffset="197300.27">32415 18305 1260 0,'0'0'347'0,"0"0"-233"16,0 0-18-16,0 0 29 15,0 0-7-15,100 0-71 0,-74-8-39 16,-2-3-8-16,3-3-92 15,-7 2-270-15,-6 0-1031 0</inkml:trace>
  <inkml:trace contextRef="#ctx0" brushRef="#br0" timeOffset="198322.95">32749 17905 201 0,'0'0'134'16,"0"0"-97"-16,0 0 7 15,0 0 5-15,0 0 17 16,0 0-27-16,0 0-9 15,0-6 24-15,0 4-33 16,0-3 10-16,0 3-7 16,0-1-12-16,0 1 35 15,0 0-29-15,0-1-4 16,0 1 21-16,0 2 7 16,0 0 70-16,0 0 63 15,0 0-2-15,0 0 3 16,0 0-18-16,0 0-51 0,0 0-12 15,0 0-61-15,0 0-14 16,6 0 7-16,1 5-27 16,3 2 27-16,4-2-27 15,4 2 1-15,2-4 39 16,5-3-39-16,2 0 21 16,1 0 1-16,-4-6-17 15,-5-2-12-15,-1 2 5 16,-6-4-27-16,0 4 27 15,-3-2-33-15,-3-3 11 16,-1 0 23-16,-4 1-34 16,-1 0 28-16,0 4-16 15,0 4-13-15,0 2 26 0,0 0-39 16,-4 18 48 0,-6 11 8-16,0 12 0 0,-2 10-4 15,3 7-4-15,0 0 0 16,3-4 14-16,2-8-14 15,1-6 0-15,0-11 0 16,-3-4-40-16,1-8-285 16,-1-6-447-16</inkml:trace>
  <inkml:trace contextRef="#ctx0" brushRef="#br0" timeOffset="198517.58">32844 18093 1375 0,'0'0'219'16,"0"0"-210"-16,0 0 52 15,0 0 63-15,0 0-24 16,105 0-45-16,-80 0-49 16,0 0-6-16,7 0-67 15,-8-3-241-15,-4-6-587 16</inkml:trace>
  <inkml:trace contextRef="#ctx0" brushRef="#br0" timeOffset="198884.58">33132 17872 999 0,'0'0'0'0,"0"0"-28"15,0 0 28-15,0 0 110 16,0 0-33-16,88-3 0 16,-68 7 69-16,-3 5-18 15,-2 1-34-15,0 3-19 16,-6 4-51-16,-6 3-5 16,-3 3-19-16,0 6 2 15,-13 4 7-15,-10 2-9 16,-5 3 7-16,0-2 2 15,-1-3-8-15,6-3 11 0,7-3 42 16,6-8-26-16,10-4 8 16,0-3-12-16,9-3 11 15,12-5 9-15,4-4-43 16,7 0-2-16,-1-8-30 16,11-26-145-16,-10 3-131 15,-5-1-598-15</inkml:trace>
  <inkml:trace contextRef="#ctx0" brushRef="#br0" timeOffset="199104.19">33411 17880 1152 0,'0'0'306'0,"0"0"-274"0,0 0-23 16,0 0 1-1,0 0 25-15,0 0 14 0,0 0 18 16,-16 68-1-16,23-49-3 15,5 0-28-15,2-1-18 16,2-5 7-16,2-3-24 16,0-5-6-16,1-5-71 15,2 0-152-15,-3-12-116 16,-5-2-284-16</inkml:trace>
  <inkml:trace contextRef="#ctx0" brushRef="#br0" timeOffset="199298.46">33597 17803 636 0,'0'0'222'16,"0"0"-145"-16,0 0 96 15,-35 103 100-15,20-53-53 16,3 2-62-16,0 5-37 16,5-2-40-16,2-6-21 15,2-8-10-15,3-6-49 16,0-11-1-16,0-7-6 15,6-9-117-15,2-4-258 0</inkml:trace>
  <inkml:trace contextRef="#ctx0" brushRef="#br0" timeOffset="199906.5">33790 18132 1154 0,'0'0'513'0,"0"0"-432"15,0 0 2-15,0 0 24 16,0 0-66-16,0 0-40 16,0 0-1-16,-37-28-8 15,17 28-3-15,2 3 7 16,-3 7 4-16,2 5 12 15,3 2-12-15,1 3 0 16,6 1 0-16,1-2 5 16,8 1-6-16,0-2 1 15,0-5-6-15,12-4 5 16,6-4-21-16,2-5-21 0,2 0-2 16,-1-8 20-1,-2-6 25-15,-1-3 0 0,-2 1 1 16,-4-1 39-1,-2 0-5-15,-3 8 19 0,-4 3 1 16,-3 6-55-16,0 0 0 16,0 20-3-16,-9 12 3 15,1 11 39-15,1 7-38 16,2 7 19-16,2-6-15 16,-1 3-3-16,4-9-4 15,-1-2-2-15,-2-2-73 16,-2-12-146-16,1-8-543 0</inkml:trace>
  <inkml:trace contextRef="#ctx0" brushRef="#br0" timeOffset="200363.89">32923 18540 1113 0,'0'0'628'0,"0"0"-521"16,0 0-89-16,0 0 24 16,0 0 37-16,0 0-70 15,0 0 1-15,26 2 9 16,4 4-7-16,13-2 50 16,21-3-49-16,22-1 9 15,20 0-9-15,6-1-5 16,-19-6-10-16,-26 2 2 15,-26 1-10-15,-8-1 9 16,2 1 2-16,-3 0 14 16,-2 0-8-16,-9 1-6 0,-10 3-2 15,-8-2-22 1,-3 2-70-16,-11 0-54 0,-7 0-556 0</inkml:trace>
  <inkml:trace contextRef="#ctx0" brushRef="#br0" timeOffset="200853.05">32637 17665 224 0,'0'0'352'0,"0"0"-81"0,0 0-97 16,0 112 28 0,0-45-8-16,0 28-67 0,3 30 20 15,-3 8-60-15,0-3-41 16,0-20 0-16,-1-33-40 15,-3-21 15-15,1-18-14 16,2-6-7-16,-2 0 0 16,0-3-28-16,0-3-12 15,3-9-23-15,0-9-120 16,0-8-313-16</inkml:trace>
  <inkml:trace contextRef="#ctx0" brushRef="#br0" timeOffset="201303.41">32706 17604 1066 0,'0'0'272'16,"0"0"-205"-16,0 0-14 0,0 0 96 15,0 0 2-15,0 0-37 16,89-34-43 0,-59 32-8-16,4 2-17 0,6 0-31 15,7 0 20-15,6 0-21 16,6 0-4-16,5 0-3 15,3 0 1-15,3 0-16 16,0 0 7-16,0 0-23 16,-3 5 14-16,-3 0-5 15,-7-1 15-15,-3 1 0 16,-5 0-5-16,-6-2 5 16,-3 0 0-16,-4 0-12 15,-6 0 12-15,-10-1 0 16,-7 1 2-16,-9-1-2 15,1 1-25-15,-5-2-104 0,0 0-497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48" Type="http://schemas.openxmlformats.org/officeDocument/2006/relationships/image" Target="../media/image10.emf"/><Relationship Id="rId247" Type="http://schemas.openxmlformats.org/officeDocument/2006/relationships/customXml" Target="../ink/ink12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246" Type="http://schemas.openxmlformats.org/officeDocument/2006/relationships/image" Target="../media/image7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12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2.png"/><Relationship Id="rId10" Type="http://schemas.openxmlformats.org/officeDocument/2006/relationships/image" Target="../media/image2.emf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25" Type="http://schemas.openxmlformats.org/officeDocument/2006/relationships/image" Target="../media/image37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127" Type="http://schemas.openxmlformats.org/officeDocument/2006/relationships/image" Target="../media/image4.emf"/><Relationship Id="rId4" Type="http://schemas.openxmlformats.org/officeDocument/2006/relationships/customXml" Target="../ink/ink8.xml"/><Relationship Id="rId126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D2E3-31C4-445C-A513-B92FBFFE2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Estequiometría de Reacciones Químicas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3C4B3-13F9-468B-B197-17B5D59BC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Dra. Carla Muñoz</a:t>
            </a:r>
          </a:p>
        </p:txBody>
      </p:sp>
    </p:spTree>
    <p:extLst>
      <p:ext uri="{BB962C8B-B14F-4D97-AF65-F5344CB8AC3E}">
        <p14:creationId xmlns:p14="http://schemas.microsoft.com/office/powerpoint/2010/main" val="14002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1B49AF-1B5B-4D29-BAB3-7DE97BFAECD6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</p:spTree>
    <p:extLst>
      <p:ext uri="{BB962C8B-B14F-4D97-AF65-F5344CB8AC3E}">
        <p14:creationId xmlns:p14="http://schemas.microsoft.com/office/powerpoint/2010/main" val="186326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90E71-D0A2-4E79-9F07-4EBD16C13A37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39260-3906-4D81-A493-58A50709E70A}"/>
              </a:ext>
            </a:extLst>
          </p:cNvPr>
          <p:cNvSpPr/>
          <p:nvPr/>
        </p:nvSpPr>
        <p:spPr>
          <a:xfrm>
            <a:off x="1072335" y="1260790"/>
            <a:ext cx="8893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altLang="es-CL" sz="2800" dirty="0">
                <a:latin typeface="Arial" panose="020B0604020202020204" pitchFamily="34" charset="0"/>
              </a:rPr>
              <a:t>2H</a:t>
            </a:r>
            <a:r>
              <a:rPr lang="es-ES" altLang="es-CL" sz="2800" baseline="-25000" dirty="0">
                <a:latin typeface="Arial" panose="020B0604020202020204" pitchFamily="34" charset="0"/>
              </a:rPr>
              <a:t>2</a:t>
            </a:r>
            <a:r>
              <a:rPr lang="es-ES" altLang="es-CL" sz="2800" dirty="0">
                <a:latin typeface="Arial" panose="020B0604020202020204" pitchFamily="34" charset="0"/>
              </a:rPr>
              <a:t>S (g)    +   3O</a:t>
            </a:r>
            <a:r>
              <a:rPr lang="es-ES" altLang="es-CL" sz="2800" baseline="-25000" dirty="0">
                <a:latin typeface="Arial" panose="020B0604020202020204" pitchFamily="34" charset="0"/>
              </a:rPr>
              <a:t>2</a:t>
            </a:r>
            <a:r>
              <a:rPr lang="es-ES" altLang="es-CL" sz="2800" dirty="0">
                <a:latin typeface="Arial" panose="020B0604020202020204" pitchFamily="34" charset="0"/>
              </a:rPr>
              <a:t> (g)                  2SO</a:t>
            </a:r>
            <a:r>
              <a:rPr lang="es-ES" altLang="es-CL" sz="2800" baseline="-25000" dirty="0">
                <a:latin typeface="Arial" panose="020B0604020202020204" pitchFamily="34" charset="0"/>
              </a:rPr>
              <a:t>2</a:t>
            </a:r>
            <a:r>
              <a:rPr lang="es-ES" altLang="es-CL" sz="2800" dirty="0">
                <a:latin typeface="Arial" panose="020B0604020202020204" pitchFamily="34" charset="0"/>
              </a:rPr>
              <a:t>(g)      +  2H</a:t>
            </a:r>
            <a:r>
              <a:rPr lang="es-ES" altLang="es-CL" sz="2800" baseline="-25000" dirty="0">
                <a:latin typeface="Arial" panose="020B0604020202020204" pitchFamily="34" charset="0"/>
              </a:rPr>
              <a:t>2</a:t>
            </a:r>
            <a:r>
              <a:rPr lang="es-ES" altLang="es-CL" sz="2800" dirty="0">
                <a:latin typeface="Arial" panose="020B0604020202020204" pitchFamily="34" charset="0"/>
              </a:rPr>
              <a:t>O(l)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C2865B-B11B-40A8-9052-C1BEB07C53FA}"/>
              </a:ext>
            </a:extLst>
          </p:cNvPr>
          <p:cNvCxnSpPr/>
          <p:nvPr/>
        </p:nvCxnSpPr>
        <p:spPr>
          <a:xfrm>
            <a:off x="4965895" y="1505243"/>
            <a:ext cx="11535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8212FA-553F-4DCB-A69E-27E96165A2E5}"/>
              </a:ext>
            </a:extLst>
          </p:cNvPr>
          <p:cNvSpPr txBox="1"/>
          <p:nvPr/>
        </p:nvSpPr>
        <p:spPr>
          <a:xfrm>
            <a:off x="295422" y="2028463"/>
            <a:ext cx="11479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Si se tienen 5 moles de 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S y 5 moles de 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al iniciarse la reacción ¿Cuántos moles de SO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 se formarán?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66694B9-C0B5-4486-9C0F-C19D9F4E5AA4}"/>
                  </a:ext>
                </a:extLst>
              </p14:cNvPr>
              <p14:cNvContentPartPr/>
              <p14:nvPr/>
            </p14:nvContentPartPr>
            <p14:xfrm>
              <a:off x="5043822" y="6657868"/>
              <a:ext cx="360" cy="8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66694B9-C0B5-4486-9C0F-C19D9F4E5AA4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025822" y="6640228"/>
                <a:ext cx="36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EF9874-1695-4934-81BB-DD189FBF0827}"/>
                  </a:ext>
                </a:extLst>
              </p14:cNvPr>
              <p14:cNvContentPartPr/>
              <p14:nvPr/>
            </p14:nvContentPartPr>
            <p14:xfrm>
              <a:off x="66600" y="2280960"/>
              <a:ext cx="12023640" cy="415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EF9874-1695-4934-81BB-DD189FBF082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7240" y="2271600"/>
                <a:ext cx="12042360" cy="41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9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F2A8ED-D579-4EDB-A043-6C4B4DDBF824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D89DFE58-D074-49A5-858E-B757AB55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4" y="1434393"/>
            <a:ext cx="106094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Reactivo limitante: reactivo que se consume primero en una reacción.</a:t>
            </a:r>
          </a:p>
          <a:p>
            <a:pPr eaLnBrk="1" hangingPunct="1">
              <a:spcBef>
                <a:spcPct val="50000"/>
              </a:spcBef>
            </a:pPr>
            <a:endParaRPr lang="es-ES" altLang="es-CL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s-ES" altLang="es-CL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La cantidad máxima de producto depende de él (Rendimiento Teórico)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D739942-2266-46C0-8167-5FD7800FEECA}"/>
              </a:ext>
            </a:extLst>
          </p:cNvPr>
          <p:cNvSpPr/>
          <p:nvPr/>
        </p:nvSpPr>
        <p:spPr>
          <a:xfrm>
            <a:off x="5162843" y="2019168"/>
            <a:ext cx="933157" cy="8647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40B7B1-7049-4C9F-BA9B-E42DE1FA182E}"/>
                  </a:ext>
                </a:extLst>
              </p14:cNvPr>
              <p14:cNvContentPartPr/>
              <p14:nvPr/>
            </p14:nvContentPartPr>
            <p14:xfrm>
              <a:off x="1751040" y="1878480"/>
              <a:ext cx="10165680" cy="358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40B7B1-7049-4C9F-BA9B-E42DE1FA18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1680" y="1869120"/>
                <a:ext cx="10184400" cy="36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49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D89D9-378E-4991-9171-909A6B05C681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</p:spTree>
    <p:extLst>
      <p:ext uri="{BB962C8B-B14F-4D97-AF65-F5344CB8AC3E}">
        <p14:creationId xmlns:p14="http://schemas.microsoft.com/office/powerpoint/2010/main" val="124052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45EDA-10F0-4A6D-86D0-AEF3E1EC3884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37A78-4BA8-417A-975E-DEB5DD1B5E41}"/>
              </a:ext>
            </a:extLst>
          </p:cNvPr>
          <p:cNvSpPr txBox="1"/>
          <p:nvPr/>
        </p:nvSpPr>
        <p:spPr>
          <a:xfrm>
            <a:off x="337625" y="1055077"/>
            <a:ext cx="11437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El hierro metálico reacciona con cloro gas según la siguiente reacción: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      2Fe(s)  +  3Cl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                  2FeCl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(s) 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¿Cuántos gramos de FeCl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(s) se obtienen si se hacen reaccionar 150.0 g de Fe con 200.0 g de Cl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E8E4A2-A04E-48C6-8325-5E71C38F04D1}"/>
              </a:ext>
            </a:extLst>
          </p:cNvPr>
          <p:cNvCxnSpPr/>
          <p:nvPr/>
        </p:nvCxnSpPr>
        <p:spPr>
          <a:xfrm>
            <a:off x="3784209" y="1983545"/>
            <a:ext cx="7596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74FA2B-C5B5-4D90-B676-0717EA1E0397}"/>
                  </a:ext>
                </a:extLst>
              </p14:cNvPr>
              <p14:cNvContentPartPr/>
              <p14:nvPr/>
            </p14:nvContentPartPr>
            <p14:xfrm>
              <a:off x="3380040" y="3651120"/>
              <a:ext cx="1577880" cy="359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74FA2B-C5B5-4D90-B676-0717EA1E03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200" y="3587760"/>
                <a:ext cx="16092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1D6ABA-8D64-4B8B-BB2D-C4F7964FB7F4}"/>
                  </a:ext>
                </a:extLst>
              </p14:cNvPr>
              <p14:cNvContentPartPr/>
              <p14:nvPr/>
            </p14:nvContentPartPr>
            <p14:xfrm>
              <a:off x="181800" y="976320"/>
              <a:ext cx="11977920" cy="56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1D6ABA-8D64-4B8B-BB2D-C4F7964FB7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40" y="966960"/>
                <a:ext cx="11996640" cy="57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24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B9E38-9562-4E53-BAD8-7D42EE428D71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5ABE45-EF80-43CD-B2C9-3002B5875DDE}"/>
                  </a:ext>
                </a:extLst>
              </p14:cNvPr>
              <p14:cNvContentPartPr/>
              <p14:nvPr/>
            </p14:nvContentPartPr>
            <p14:xfrm>
              <a:off x="906840" y="857520"/>
              <a:ext cx="10633320" cy="557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5ABE45-EF80-43CD-B2C9-3002B5875D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480" y="848160"/>
                <a:ext cx="10652040" cy="55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62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7C11E-9CF6-44F4-AFD3-03B9DC9EC9DB}"/>
              </a:ext>
            </a:extLst>
          </p:cNvPr>
          <p:cNvSpPr txBox="1"/>
          <p:nvPr/>
        </p:nvSpPr>
        <p:spPr>
          <a:xfrm>
            <a:off x="393895" y="309489"/>
            <a:ext cx="11422967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Rendimiento Teórico, Real y Porcentual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5231D-9EEA-48AE-9BD4-E791EF0F5364}"/>
              </a:ext>
            </a:extLst>
          </p:cNvPr>
          <p:cNvSpPr txBox="1"/>
          <p:nvPr/>
        </p:nvSpPr>
        <p:spPr>
          <a:xfrm>
            <a:off x="534572" y="1308295"/>
            <a:ext cx="10902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Rendimiento Teórico: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cantidad máxima (en g o moles) de producto que se puede obtener a partir del reactivo limitante.</a:t>
            </a:r>
          </a:p>
          <a:p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Rendimiento Real: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cantidad que realmente se obtiene, que puede ser igual o menor al rendimiento teórico.</a:t>
            </a:r>
          </a:p>
          <a:p>
            <a:endParaRPr lang="es-C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Rendimiento porcentual: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rendimiento que se obtiene con respecto al teórico, definido en porcentaje.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8F5D2-E373-4F0B-A53A-43A9BC01457E}"/>
                  </a:ext>
                </a:extLst>
              </p:cNvPr>
              <p:cNvSpPr txBox="1"/>
              <p:nvPr/>
            </p:nvSpPr>
            <p:spPr>
              <a:xfrm>
                <a:off x="935501" y="4952560"/>
                <a:ext cx="9955931" cy="818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𝑹𝒆𝒏𝒅𝒊𝒎𝒊𝒆𝒏𝒕𝒐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𝑷𝒐𝒓𝒄𝒆𝒏𝒕𝒖𝒂𝒍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𝑹𝒆𝒏𝒅𝒊𝒎𝒊𝒆𝒏𝒕𝒐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𝑹𝒆𝒂𝒍</m:t>
                          </m:r>
                        </m:num>
                        <m:den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𝑹𝒆𝒏𝒅𝒊𝒎𝒊𝒆𝒏𝒕𝒐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𝑻𝒆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L" sz="2800" b="1" i="1" smtClean="0">
                              <a:latin typeface="Cambria Math" panose="02040503050406030204" pitchFamily="18" charset="0"/>
                            </a:rPr>
                            <m:t>𝒓𝒊𝒄𝒐</m:t>
                          </m:r>
                        </m:den>
                      </m:f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CL" sz="28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CL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8F5D2-E373-4F0B-A53A-43A9BC014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01" y="4952560"/>
                <a:ext cx="9955931" cy="818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4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92085B32-3942-432C-A38C-A8420B11D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" y="1078963"/>
            <a:ext cx="11155679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Ejemplos: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1.- El óxido férrico se puede convertir en hierro a temperatura ambiente al reaccionar con aluminio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    Fe</a:t>
            </a:r>
            <a:r>
              <a:rPr lang="es-ES" altLang="es-CL" baseline="-25000" dirty="0">
                <a:latin typeface="Arial" panose="020B0604020202020204" pitchFamily="34" charset="0"/>
              </a:rPr>
              <a:t>2</a:t>
            </a:r>
            <a:r>
              <a:rPr lang="es-ES" altLang="es-CL" dirty="0">
                <a:latin typeface="Arial" panose="020B0604020202020204" pitchFamily="34" charset="0"/>
              </a:rPr>
              <a:t>O</a:t>
            </a:r>
            <a:r>
              <a:rPr lang="es-ES" altLang="es-CL" baseline="-25000" dirty="0">
                <a:latin typeface="Arial" panose="020B0604020202020204" pitchFamily="34" charset="0"/>
              </a:rPr>
              <a:t>3</a:t>
            </a:r>
            <a:r>
              <a:rPr lang="es-ES" altLang="es-CL" dirty="0">
                <a:latin typeface="Arial" panose="020B0604020202020204" pitchFamily="34" charset="0"/>
              </a:rPr>
              <a:t>(s) +   2Al(s)                  2Fe      +   Al</a:t>
            </a:r>
            <a:r>
              <a:rPr lang="es-ES" altLang="es-CL" baseline="-25000" dirty="0">
                <a:latin typeface="Arial" panose="020B0604020202020204" pitchFamily="34" charset="0"/>
              </a:rPr>
              <a:t>2</a:t>
            </a:r>
            <a:r>
              <a:rPr lang="es-ES" altLang="es-CL" dirty="0">
                <a:latin typeface="Arial" panose="020B0604020202020204" pitchFamily="34" charset="0"/>
              </a:rPr>
              <a:t>O</a:t>
            </a:r>
            <a:r>
              <a:rPr lang="es-ES" altLang="es-CL" baseline="-25000" dirty="0">
                <a:latin typeface="Arial" panose="020B0604020202020204" pitchFamily="34" charset="0"/>
              </a:rPr>
              <a:t>3</a:t>
            </a:r>
            <a:r>
              <a:rPr lang="es-ES" altLang="es-CL" dirty="0">
                <a:latin typeface="Arial" panose="020B0604020202020204" pitchFamily="34" charset="0"/>
              </a:rPr>
              <a:t>(s)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latin typeface="Arial" panose="020B0604020202020204" pitchFamily="34" charset="0"/>
              </a:rPr>
              <a:t>Si se agrega 1.00 kg de aluminio a 1.00 kg de Fe</a:t>
            </a:r>
            <a:r>
              <a:rPr lang="es-ES" altLang="es-CL" baseline="-25000" dirty="0">
                <a:latin typeface="Arial" panose="020B0604020202020204" pitchFamily="34" charset="0"/>
              </a:rPr>
              <a:t>2</a:t>
            </a:r>
            <a:r>
              <a:rPr lang="es-ES" altLang="es-CL" dirty="0">
                <a:latin typeface="Arial" panose="020B0604020202020204" pitchFamily="34" charset="0"/>
              </a:rPr>
              <a:t>O</a:t>
            </a:r>
            <a:r>
              <a:rPr lang="es-ES" altLang="es-CL" baseline="-25000" dirty="0">
                <a:latin typeface="Arial" panose="020B0604020202020204" pitchFamily="34" charset="0"/>
              </a:rPr>
              <a:t>3</a:t>
            </a:r>
            <a:r>
              <a:rPr lang="es-ES" altLang="es-CL" dirty="0">
                <a:latin typeface="Arial" panose="020B0604020202020204" pitchFamily="34" charset="0"/>
              </a:rPr>
              <a:t>, calcule: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s-ES" altLang="es-CL" dirty="0">
                <a:latin typeface="Arial" panose="020B0604020202020204" pitchFamily="34" charset="0"/>
              </a:rPr>
              <a:t>El rendimiento teórico de obtención de Fe(s)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s-ES" altLang="es-CL" dirty="0">
                <a:latin typeface="Arial" panose="020B0604020202020204" pitchFamily="34" charset="0"/>
              </a:rPr>
              <a:t>El porcentaje de rendimiento de Fe(s) si se obtienen 5.00 x 10</a:t>
            </a:r>
            <a:r>
              <a:rPr lang="es-ES" altLang="es-CL" baseline="30000" dirty="0">
                <a:latin typeface="Arial" panose="020B0604020202020204" pitchFamily="34" charset="0"/>
              </a:rPr>
              <a:t>2</a:t>
            </a:r>
            <a:r>
              <a:rPr lang="es-ES" altLang="es-CL" dirty="0">
                <a:latin typeface="Arial" panose="020B0604020202020204" pitchFamily="34" charset="0"/>
              </a:rPr>
              <a:t>g de Fe(s)</a:t>
            </a:r>
          </a:p>
        </p:txBody>
      </p:sp>
      <p:sp>
        <p:nvSpPr>
          <p:cNvPr id="15363" name="Line 5">
            <a:extLst>
              <a:ext uri="{FF2B5EF4-FFF2-40B4-BE49-F238E27FC236}">
                <a16:creationId xmlns:a16="http://schemas.microsoft.com/office/drawing/2014/main" id="{ECF55D3A-40CD-4885-B703-AA57CF6B9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7424" y="2791668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186AC-3D18-4AE8-A32A-256D77F636FE}"/>
              </a:ext>
            </a:extLst>
          </p:cNvPr>
          <p:cNvSpPr txBox="1"/>
          <p:nvPr/>
        </p:nvSpPr>
        <p:spPr>
          <a:xfrm>
            <a:off x="393895" y="309489"/>
            <a:ext cx="11422967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Rendimiento Teórico, Real y Porcentual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FD77D0-70A3-4D8D-BA28-2602D5BDA915}"/>
                  </a:ext>
                </a:extLst>
              </p14:cNvPr>
              <p14:cNvContentPartPr/>
              <p14:nvPr/>
            </p14:nvContentPartPr>
            <p14:xfrm>
              <a:off x="291240" y="2228760"/>
              <a:ext cx="11849760" cy="43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FD77D0-70A3-4D8D-BA28-2602D5BDA9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80" y="2219400"/>
                <a:ext cx="11868480" cy="435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BC422C-6EBD-457B-9A0B-57226C2769A1}"/>
              </a:ext>
            </a:extLst>
          </p:cNvPr>
          <p:cNvSpPr txBox="1"/>
          <p:nvPr/>
        </p:nvSpPr>
        <p:spPr>
          <a:xfrm>
            <a:off x="393895" y="309489"/>
            <a:ext cx="11422967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Rendimiento Teórico, Real y Porcentual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AB5BB3-799F-4EE7-8FBC-23EF6CCE0095}"/>
                  </a:ext>
                </a:extLst>
              </p14:cNvPr>
              <p14:cNvContentPartPr/>
              <p14:nvPr/>
            </p14:nvContentPartPr>
            <p14:xfrm>
              <a:off x="617040" y="1260000"/>
              <a:ext cx="8206560" cy="505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AB5BB3-799F-4EE7-8FBC-23EF6CCE00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680" y="1250640"/>
                <a:ext cx="8225280" cy="50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51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99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CF410D-F0E0-4381-B616-2C86CFAA9F2E}"/>
              </a:ext>
            </a:extLst>
          </p:cNvPr>
          <p:cNvCxnSpPr/>
          <p:nvPr/>
        </p:nvCxnSpPr>
        <p:spPr>
          <a:xfrm>
            <a:off x="3798278" y="1685949"/>
            <a:ext cx="9847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927202-7878-440E-9F15-5E755A14F4D6}"/>
              </a:ext>
            </a:extLst>
          </p:cNvPr>
          <p:cNvSpPr txBox="1"/>
          <p:nvPr/>
        </p:nvSpPr>
        <p:spPr>
          <a:xfrm>
            <a:off x="1470073" y="1460595"/>
            <a:ext cx="85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O(s)                          </a:t>
            </a:r>
            <a:r>
              <a:rPr lang="es-CL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Ag(s)    +   </a:t>
            </a:r>
            <a:r>
              <a:rPr lang="es-CL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FDB42-1186-4A03-B087-7762A6E4F9CE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77BAD3-98AB-4B85-A91B-DB77C2C780E6}"/>
              </a:ext>
            </a:extLst>
          </p:cNvPr>
          <p:cNvSpPr/>
          <p:nvPr/>
        </p:nvSpPr>
        <p:spPr>
          <a:xfrm>
            <a:off x="464234" y="2348357"/>
            <a:ext cx="110572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Los coeficientes de una reacción estequiométrica representan los números relativos de moles de reactantes y productos.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Relación en moles: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7DF633-331A-44D4-A90E-5CC034839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971630"/>
              </p:ext>
            </p:extLst>
          </p:nvPr>
        </p:nvGraphicFramePr>
        <p:xfrm>
          <a:off x="1717964" y="3948545"/>
          <a:ext cx="6192980" cy="1554480"/>
        </p:xfrm>
        <a:graphic>
          <a:graphicData uri="http://schemas.openxmlformats.org/drawingml/2006/table">
            <a:tbl>
              <a:tblPr/>
              <a:tblGrid>
                <a:gridCol w="6192980">
                  <a:extLst>
                    <a:ext uri="{9D8B030D-6E8A-4147-A177-3AD203B41FA5}">
                      <a16:colId xmlns:a16="http://schemas.microsoft.com/office/drawing/2014/main" val="2553642090"/>
                    </a:ext>
                  </a:extLst>
                </a:gridCol>
              </a:tblGrid>
              <a:tr h="263237">
                <a:tc>
                  <a:txBody>
                    <a:bodyPr/>
                    <a:lstStyle/>
                    <a:p>
                      <a:r>
                        <a:rPr lang="es-CL" sz="3200" dirty="0"/>
                        <a:t>2 moles Ag2O – 4 moles Ag</a:t>
                      </a:r>
                    </a:p>
                    <a:p>
                      <a:r>
                        <a:rPr lang="es-CL" sz="3200" dirty="0"/>
                        <a:t>2 moles Ag2O – 1 mol O2</a:t>
                      </a:r>
                    </a:p>
                    <a:p>
                      <a:r>
                        <a:rPr lang="es-CL" sz="3200" dirty="0"/>
                        <a:t>4 moles de Ag – 1 mol O2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6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59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D1D78-B13E-4DA2-9845-31BABE68F653}"/>
              </a:ext>
            </a:extLst>
          </p:cNvPr>
          <p:cNvSpPr txBox="1"/>
          <p:nvPr/>
        </p:nvSpPr>
        <p:spPr>
          <a:xfrm>
            <a:off x="393895" y="309489"/>
            <a:ext cx="11422967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Rendimiento Teórico, Real y Porcentual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61D19-9921-4105-B8A1-39D1CF2CB4BD}"/>
              </a:ext>
            </a:extLst>
          </p:cNvPr>
          <p:cNvSpPr txBox="1"/>
          <p:nvPr/>
        </p:nvSpPr>
        <p:spPr>
          <a:xfrm>
            <a:off x="464234" y="1223889"/>
            <a:ext cx="11352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Se hace reaccionar una muestra de 0.78 moles de hidruro de calcio, CaH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, con 1.52 moles de agua, según la siguiente reacción: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    CaH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(s)  +  2H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O(l)           Ca(OH)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(s)    +      2H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En estas condiciones, calcule:</a:t>
            </a:r>
          </a:p>
          <a:p>
            <a:pPr marL="342900" indent="-342900">
              <a:buAutoNum type="alphaLcParenR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El rendimiento teórico de 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 en gramos.</a:t>
            </a:r>
          </a:p>
          <a:p>
            <a:pPr marL="342900" indent="-342900">
              <a:buAutoNum type="alphaLcParenR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El rendimiento real de 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(g), si la reacción tiene sólo un 62 % de rendimiento.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02576C-54BE-4B89-9421-0D310F4A74A5}"/>
              </a:ext>
            </a:extLst>
          </p:cNvPr>
          <p:cNvCxnSpPr/>
          <p:nvPr/>
        </p:nvCxnSpPr>
        <p:spPr>
          <a:xfrm>
            <a:off x="3742006" y="2504049"/>
            <a:ext cx="6893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4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D5C53-7C2C-49C6-B6A2-2BCBBBB82B45}"/>
              </a:ext>
            </a:extLst>
          </p:cNvPr>
          <p:cNvSpPr txBox="1"/>
          <p:nvPr/>
        </p:nvSpPr>
        <p:spPr>
          <a:xfrm>
            <a:off x="393895" y="309489"/>
            <a:ext cx="11422967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Rendimiento Teórico, Real y Porcentual</a:t>
            </a:r>
          </a:p>
        </p:txBody>
      </p:sp>
    </p:spTree>
    <p:extLst>
      <p:ext uri="{BB962C8B-B14F-4D97-AF65-F5344CB8AC3E}">
        <p14:creationId xmlns:p14="http://schemas.microsoft.com/office/powerpoint/2010/main" val="98548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77EEA-9EF6-4596-AEA0-F4955ED822D5}"/>
              </a:ext>
            </a:extLst>
          </p:cNvPr>
          <p:cNvSpPr txBox="1"/>
          <p:nvPr/>
        </p:nvSpPr>
        <p:spPr>
          <a:xfrm>
            <a:off x="1812388" y="1263647"/>
            <a:ext cx="85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2Ag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O(s)                          4Ag(s)    +   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E69B9-DF47-4064-B6F9-29E23D73D38D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82FDB5-68D8-42E4-8121-CA9E28AC30A8}"/>
              </a:ext>
            </a:extLst>
          </p:cNvPr>
          <p:cNvCxnSpPr/>
          <p:nvPr/>
        </p:nvCxnSpPr>
        <p:spPr>
          <a:xfrm>
            <a:off x="3995225" y="1525257"/>
            <a:ext cx="1505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4415E7-17EC-4CFE-9AF4-00C54585405F}"/>
              </a:ext>
            </a:extLst>
          </p:cNvPr>
          <p:cNvSpPr txBox="1"/>
          <p:nvPr/>
        </p:nvSpPr>
        <p:spPr>
          <a:xfrm>
            <a:off x="253218" y="2082018"/>
            <a:ext cx="4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Relación en masa: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C4E0C6E-5D1F-4C91-ACEB-308F6D365D26}"/>
                  </a:ext>
                </a:extLst>
              </p14:cNvPr>
              <p14:cNvContentPartPr/>
              <p14:nvPr/>
            </p14:nvContentPartPr>
            <p14:xfrm>
              <a:off x="9397302" y="4668508"/>
              <a:ext cx="360" cy="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C4E0C6E-5D1F-4C91-ACEB-308F6D365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02" y="46505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98ABCE5-B897-4A20-B435-BCB8A4CE8794}"/>
                  </a:ext>
                </a:extLst>
              </p14:cNvPr>
              <p14:cNvContentPartPr/>
              <p14:nvPr/>
            </p14:nvContentPartPr>
            <p14:xfrm>
              <a:off x="3028182" y="5499028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98ABCE5-B897-4A20-B435-BCB8A4CE87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0182" y="54810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566814A-9C80-47E6-B18E-2C36CACA5842}"/>
                  </a:ext>
                </a:extLst>
              </p14:cNvPr>
              <p14:cNvContentPartPr/>
              <p14:nvPr/>
            </p14:nvContentPartPr>
            <p14:xfrm>
              <a:off x="9084462" y="5294908"/>
              <a:ext cx="360" cy="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566814A-9C80-47E6-B18E-2C36CACA58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6462" y="527690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5EA2D7E-CD0A-400E-964B-8C584C74E142}"/>
              </a:ext>
            </a:extLst>
          </p:cNvPr>
          <p:cNvSpPr txBox="1"/>
          <p:nvPr/>
        </p:nvSpPr>
        <p:spPr>
          <a:xfrm>
            <a:off x="1565563" y="3075710"/>
            <a:ext cx="8567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2 moles Ag2O – 4 moles Ag</a:t>
            </a:r>
          </a:p>
          <a:p>
            <a:r>
              <a:rPr lang="es-CL" sz="2800" dirty="0"/>
              <a:t>(2 moles x 231.74g/mol) – 4 moles x 107.87g/mol</a:t>
            </a:r>
          </a:p>
          <a:p>
            <a:r>
              <a:rPr lang="es-CL" sz="2800" dirty="0"/>
              <a:t>463.48 g Ag2O – 431.48 g 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8B233F-C19C-4135-B784-2A222FDEEC89}"/>
                  </a:ext>
                </a:extLst>
              </p14:cNvPr>
              <p14:cNvContentPartPr/>
              <p14:nvPr/>
            </p14:nvContentPartPr>
            <p14:xfrm>
              <a:off x="1629720" y="3195000"/>
              <a:ext cx="2229120" cy="260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8B233F-C19C-4135-B784-2A222FDEEC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3880" y="3131640"/>
                <a:ext cx="22604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A85752-6FB8-432A-A4C8-B4AD1C5DD40E}"/>
                  </a:ext>
                </a:extLst>
              </p14:cNvPr>
              <p14:cNvContentPartPr/>
              <p14:nvPr/>
            </p14:nvContentPartPr>
            <p14:xfrm>
              <a:off x="1662480" y="4021560"/>
              <a:ext cx="2202120" cy="350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A85752-6FB8-432A-A4C8-B4AD1C5DD4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6640" y="3958200"/>
                <a:ext cx="22334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12ED0B-B99E-4BF3-AC79-D696E829B42B}"/>
                  </a:ext>
                </a:extLst>
              </p14:cNvPr>
              <p14:cNvContentPartPr/>
              <p14:nvPr/>
            </p14:nvContentPartPr>
            <p14:xfrm>
              <a:off x="1594080" y="4158000"/>
              <a:ext cx="1479240" cy="41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12ED0B-B99E-4BF3-AC79-D696E829B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84720" y="4148640"/>
                <a:ext cx="149796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78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7E49F2-A09A-4BC8-B692-84462B37CD1A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E326E-3BC9-4A97-A2A3-57A16395F7CD}"/>
              </a:ext>
            </a:extLst>
          </p:cNvPr>
          <p:cNvSpPr txBox="1"/>
          <p:nvPr/>
        </p:nvSpPr>
        <p:spPr>
          <a:xfrm>
            <a:off x="1812388" y="1263647"/>
            <a:ext cx="85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2Ag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O(s)                          4Ag(s)    +   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(g)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D9F585-156C-4429-B4F5-29027A165454}"/>
              </a:ext>
            </a:extLst>
          </p:cNvPr>
          <p:cNvCxnSpPr/>
          <p:nvPr/>
        </p:nvCxnSpPr>
        <p:spPr>
          <a:xfrm>
            <a:off x="4023360" y="1617785"/>
            <a:ext cx="14349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9403D5-D5F7-4A6C-830A-B297184C5F3B}"/>
              </a:ext>
            </a:extLst>
          </p:cNvPr>
          <p:cNvSpPr txBox="1"/>
          <p:nvPr/>
        </p:nvSpPr>
        <p:spPr>
          <a:xfrm>
            <a:off x="464233" y="2023962"/>
            <a:ext cx="11197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1.- ¿Cuántos moles de Ag(s) se forman si se inicia la reacción con 1.14 moles de Ag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O(s)?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2.- ¿Con cuántos gramos de Ag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O se debe partir una reacción para que se formen 50.0 g de 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(g)?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63DE04-E99E-4603-BFCF-AD3737DBDC27}"/>
                  </a:ext>
                </a:extLst>
              </p14:cNvPr>
              <p14:cNvContentPartPr/>
              <p14:nvPr/>
            </p14:nvContentPartPr>
            <p14:xfrm>
              <a:off x="9827862" y="215966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63DE04-E99E-4603-BFCF-AD3737DBDC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9862" y="21416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CF335C5-6DBD-4FE3-BF6E-80F671B4672B}"/>
                  </a:ext>
                </a:extLst>
              </p14:cNvPr>
              <p14:cNvContentPartPr/>
              <p14:nvPr/>
            </p14:nvContentPartPr>
            <p14:xfrm>
              <a:off x="6706302" y="5432788"/>
              <a:ext cx="2880" cy="9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CF335C5-6DBD-4FE3-BF6E-80F671B4672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88662" y="5414788"/>
                <a:ext cx="385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023A8A-7D63-42BF-AF29-2C5B16E4ACEB}"/>
                  </a:ext>
                </a:extLst>
              </p14:cNvPr>
              <p14:cNvContentPartPr/>
              <p14:nvPr/>
            </p14:nvContentPartPr>
            <p14:xfrm>
              <a:off x="519480" y="1547640"/>
              <a:ext cx="11678040" cy="525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023A8A-7D63-42BF-AF29-2C5B16E4ACE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0120" y="1538280"/>
                <a:ext cx="11696760" cy="5274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83EC3B-7B5D-4D1D-A5BB-44A52E5B870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553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E2AD9-A0D9-439B-BE65-8DCF682696E7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</p:spTree>
    <p:extLst>
      <p:ext uri="{BB962C8B-B14F-4D97-AF65-F5344CB8AC3E}">
        <p14:creationId xmlns:p14="http://schemas.microsoft.com/office/powerpoint/2010/main" val="114687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6B095-3235-4F03-8364-DFA435FEB848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D6EB9-CC92-4F80-A35C-50A66841D369}"/>
              </a:ext>
            </a:extLst>
          </p:cNvPr>
          <p:cNvSpPr/>
          <p:nvPr/>
        </p:nvSpPr>
        <p:spPr>
          <a:xfrm>
            <a:off x="464234" y="1096419"/>
            <a:ext cx="113104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altLang="es-CL" sz="2400" u="sng" dirty="0">
                <a:latin typeface="Arial" panose="020B0604020202020204" pitchFamily="34" charset="0"/>
              </a:rPr>
              <a:t>Ejercicio: </a:t>
            </a:r>
            <a:r>
              <a:rPr lang="es-ES" altLang="es-CL" sz="2400" dirty="0">
                <a:latin typeface="Arial" panose="020B0604020202020204" pitchFamily="34" charset="0"/>
              </a:rPr>
              <a:t>El sulfuro de hidrógeno, emitido por las materias orgánicas en descomposición se convierte en dióxido de azufre en la atmósfera por la reacción:</a:t>
            </a:r>
          </a:p>
          <a:p>
            <a:pPr algn="just">
              <a:spcBef>
                <a:spcPct val="50000"/>
              </a:spcBef>
            </a:pPr>
            <a:r>
              <a:rPr lang="es-ES" altLang="es-CL" sz="2400" dirty="0">
                <a:latin typeface="Arial" panose="020B0604020202020204" pitchFamily="34" charset="0"/>
              </a:rPr>
              <a:t>     2H</a:t>
            </a:r>
            <a:r>
              <a:rPr lang="es-ES" altLang="es-CL" sz="2400" baseline="-25000" dirty="0">
                <a:latin typeface="Arial" panose="020B0604020202020204" pitchFamily="34" charset="0"/>
              </a:rPr>
              <a:t>2</a:t>
            </a:r>
            <a:r>
              <a:rPr lang="es-ES" altLang="es-CL" sz="2400" dirty="0">
                <a:latin typeface="Arial" panose="020B0604020202020204" pitchFamily="34" charset="0"/>
              </a:rPr>
              <a:t>S (g)    +   3O</a:t>
            </a:r>
            <a:r>
              <a:rPr lang="es-ES" altLang="es-CL" sz="2400" baseline="-25000" dirty="0">
                <a:latin typeface="Arial" panose="020B0604020202020204" pitchFamily="34" charset="0"/>
              </a:rPr>
              <a:t>2</a:t>
            </a:r>
            <a:r>
              <a:rPr lang="es-ES" altLang="es-CL" sz="2400" dirty="0">
                <a:latin typeface="Arial" panose="020B0604020202020204" pitchFamily="34" charset="0"/>
              </a:rPr>
              <a:t> (g)                  2SO</a:t>
            </a:r>
            <a:r>
              <a:rPr lang="es-ES" altLang="es-CL" sz="2400" baseline="-25000" dirty="0">
                <a:latin typeface="Arial" panose="020B0604020202020204" pitchFamily="34" charset="0"/>
              </a:rPr>
              <a:t>2</a:t>
            </a:r>
            <a:r>
              <a:rPr lang="es-ES" altLang="es-CL" sz="2400" dirty="0">
                <a:latin typeface="Arial" panose="020B0604020202020204" pitchFamily="34" charset="0"/>
              </a:rPr>
              <a:t>(g)      +  2H</a:t>
            </a:r>
            <a:r>
              <a:rPr lang="es-ES" altLang="es-CL" sz="2400" baseline="-25000" dirty="0">
                <a:latin typeface="Arial" panose="020B0604020202020204" pitchFamily="34" charset="0"/>
              </a:rPr>
              <a:t>2</a:t>
            </a:r>
            <a:r>
              <a:rPr lang="es-ES" altLang="es-CL" sz="2400" dirty="0">
                <a:latin typeface="Arial" panose="020B0604020202020204" pitchFamily="34" charset="0"/>
              </a:rPr>
              <a:t>O(l)</a:t>
            </a:r>
          </a:p>
          <a:p>
            <a:pPr algn="just">
              <a:spcBef>
                <a:spcPct val="50000"/>
              </a:spcBef>
              <a:buFontTx/>
              <a:buAutoNum type="alphaLcParenR"/>
            </a:pPr>
            <a:r>
              <a:rPr lang="es-ES" altLang="es-CL" sz="2400" dirty="0">
                <a:latin typeface="Arial" panose="020B0604020202020204" pitchFamily="34" charset="0"/>
              </a:rPr>
              <a:t>¿Cuántos moles de sulfuro de hidrógeno se requieren para formar 6.19 moles de dióxido de azufre?</a:t>
            </a:r>
          </a:p>
          <a:p>
            <a:pPr algn="just">
              <a:spcBef>
                <a:spcPct val="50000"/>
              </a:spcBef>
              <a:buFontTx/>
              <a:buAutoNum type="alphaLcParenR"/>
            </a:pPr>
            <a:r>
              <a:rPr lang="es-ES" altLang="es-CL" sz="2400" dirty="0">
                <a:latin typeface="Arial" panose="020B0604020202020204" pitchFamily="34" charset="0"/>
              </a:rPr>
              <a:t>¿Cuántos moles de oxígeno se requieren para reaccionar con un gramo de sulfuro de hidrógeno?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52916-CDFB-4B31-A628-16B5F86F0FBF}"/>
              </a:ext>
            </a:extLst>
          </p:cNvPr>
          <p:cNvCxnSpPr/>
          <p:nvPr/>
        </p:nvCxnSpPr>
        <p:spPr>
          <a:xfrm>
            <a:off x="4290646" y="2194560"/>
            <a:ext cx="9847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5A14B2-111F-4138-A6E8-87C108FA24AC}"/>
                  </a:ext>
                </a:extLst>
              </p14:cNvPr>
              <p14:cNvContentPartPr/>
              <p14:nvPr/>
            </p14:nvContentPartPr>
            <p14:xfrm>
              <a:off x="444960" y="2296080"/>
              <a:ext cx="11597400" cy="451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5A14B2-111F-4138-A6E8-87C108FA2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0" y="2286720"/>
                <a:ext cx="11616120" cy="45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14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D481C-72A1-4380-B6C9-05AA14314245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Estequiometría</a:t>
            </a:r>
          </a:p>
        </p:txBody>
      </p:sp>
    </p:spTree>
    <p:extLst>
      <p:ext uri="{BB962C8B-B14F-4D97-AF65-F5344CB8AC3E}">
        <p14:creationId xmlns:p14="http://schemas.microsoft.com/office/powerpoint/2010/main" val="353013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36D2A-C131-4CFB-9250-52903A215622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A2FCB-2C4B-4660-A6B1-BC99DC36B3AC}"/>
              </a:ext>
            </a:extLst>
          </p:cNvPr>
          <p:cNvSpPr txBox="1"/>
          <p:nvPr/>
        </p:nvSpPr>
        <p:spPr>
          <a:xfrm>
            <a:off x="492369" y="1252025"/>
            <a:ext cx="42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Sandwich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“Barros Jarpa”</a:t>
            </a:r>
          </a:p>
        </p:txBody>
      </p:sp>
      <p:pic>
        <p:nvPicPr>
          <p:cNvPr id="1026" name="Picture 2" descr="518 Ilustraciones de Rebanada Pan - Getty Images">
            <a:extLst>
              <a:ext uri="{FF2B5EF4-FFF2-40B4-BE49-F238E27FC236}">
                <a16:creationId xmlns:a16="http://schemas.microsoft.com/office/drawing/2014/main" id="{BFAF179A-6535-441D-BD17-E190BEDA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3" y="1911948"/>
            <a:ext cx="907053" cy="83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023B6-1E79-465B-8D20-44F76CDFCFF9}"/>
              </a:ext>
            </a:extLst>
          </p:cNvPr>
          <p:cNvSpPr txBox="1"/>
          <p:nvPr/>
        </p:nvSpPr>
        <p:spPr>
          <a:xfrm>
            <a:off x="2590994" y="2108824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0A246-8117-469C-8DF9-05767F0635AC}"/>
              </a:ext>
            </a:extLst>
          </p:cNvPr>
          <p:cNvSpPr txBox="1"/>
          <p:nvPr/>
        </p:nvSpPr>
        <p:spPr>
          <a:xfrm>
            <a:off x="2096086" y="2166652"/>
            <a:ext cx="6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DA179-AF15-48D8-958B-D37C357AA8A0}"/>
              </a:ext>
            </a:extLst>
          </p:cNvPr>
          <p:cNvSpPr txBox="1"/>
          <p:nvPr/>
        </p:nvSpPr>
        <p:spPr>
          <a:xfrm>
            <a:off x="393897" y="2099813"/>
            <a:ext cx="73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B5981-E4E0-416C-A84E-86C9BF19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15" y="1680295"/>
            <a:ext cx="1380278" cy="1380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EEA0B-2CBA-4D1F-840E-BEBF090A61DF}"/>
              </a:ext>
            </a:extLst>
          </p:cNvPr>
          <p:cNvSpPr txBox="1"/>
          <p:nvPr/>
        </p:nvSpPr>
        <p:spPr>
          <a:xfrm>
            <a:off x="4219861" y="2187076"/>
            <a:ext cx="73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5C8C-4B26-43EE-9045-667C268CADD5}"/>
              </a:ext>
            </a:extLst>
          </p:cNvPr>
          <p:cNvSpPr txBox="1"/>
          <p:nvPr/>
        </p:nvSpPr>
        <p:spPr>
          <a:xfrm>
            <a:off x="4789494" y="2187303"/>
            <a:ext cx="45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0CA0C-711A-4F2C-A454-7CB3EE50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85" y="1775720"/>
            <a:ext cx="1524907" cy="1189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1794F-7831-4968-B20E-7260D42B7810}"/>
              </a:ext>
            </a:extLst>
          </p:cNvPr>
          <p:cNvSpPr txBox="1"/>
          <p:nvPr/>
        </p:nvSpPr>
        <p:spPr>
          <a:xfrm>
            <a:off x="7004645" y="2187303"/>
            <a:ext cx="59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212F2-09F9-42B2-8D63-8E6E07FDA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185" y="1366488"/>
            <a:ext cx="1778886" cy="1778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4A321D-ADFA-414C-91C5-9835E32DB71C}"/>
              </a:ext>
            </a:extLst>
          </p:cNvPr>
          <p:cNvSpPr txBox="1"/>
          <p:nvPr/>
        </p:nvSpPr>
        <p:spPr>
          <a:xfrm>
            <a:off x="7899850" y="2204871"/>
            <a:ext cx="82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96C78-4244-4666-85B1-23D29E0B2BEE}"/>
              </a:ext>
            </a:extLst>
          </p:cNvPr>
          <p:cNvSpPr txBox="1"/>
          <p:nvPr/>
        </p:nvSpPr>
        <p:spPr>
          <a:xfrm>
            <a:off x="393897" y="3329722"/>
            <a:ext cx="1102907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Preguntas:</a:t>
            </a:r>
          </a:p>
          <a:p>
            <a:pPr marL="342900" indent="-342900">
              <a:lnSpc>
                <a:spcPct val="150000"/>
              </a:lnSpc>
              <a:buAutoNum type="alphaUcParenR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¿Cuántos sándwich puede obtener partir de 5 rebanadas de queso?</a:t>
            </a:r>
          </a:p>
          <a:p>
            <a:pPr marL="342900" indent="-342900">
              <a:lnSpc>
                <a:spcPct val="150000"/>
              </a:lnSpc>
              <a:buAutoNum type="alphaUcParenR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¿Cuántos sándwich puede obtener a partir de 15 rebanadas de pan?</a:t>
            </a:r>
          </a:p>
          <a:p>
            <a:pPr marL="342900" indent="-342900">
              <a:lnSpc>
                <a:spcPct val="150000"/>
              </a:lnSpc>
              <a:buAutoNum type="alphaUcParenR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¿Cuántos sándwich puede obtener a partir de 5 rebanadas de pan 7 rebanadas de queso y 7 rebanadas de jamón?</a:t>
            </a:r>
          </a:p>
        </p:txBody>
      </p:sp>
    </p:spTree>
    <p:extLst>
      <p:ext uri="{BB962C8B-B14F-4D97-AF65-F5344CB8AC3E}">
        <p14:creationId xmlns:p14="http://schemas.microsoft.com/office/powerpoint/2010/main" val="342837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36D2A-C131-4CFB-9250-52903A215622}"/>
              </a:ext>
            </a:extLst>
          </p:cNvPr>
          <p:cNvSpPr txBox="1"/>
          <p:nvPr/>
        </p:nvSpPr>
        <p:spPr>
          <a:xfrm>
            <a:off x="464234" y="295422"/>
            <a:ext cx="11310424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Reactivo Limitante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A2FCB-2C4B-4660-A6B1-BC99DC36B3AC}"/>
              </a:ext>
            </a:extLst>
          </p:cNvPr>
          <p:cNvSpPr txBox="1"/>
          <p:nvPr/>
        </p:nvSpPr>
        <p:spPr>
          <a:xfrm>
            <a:off x="492369" y="1252025"/>
            <a:ext cx="42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Sandwich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“Barros Jarpa”</a:t>
            </a:r>
          </a:p>
        </p:txBody>
      </p:sp>
      <p:pic>
        <p:nvPicPr>
          <p:cNvPr id="1026" name="Picture 2" descr="518 Ilustraciones de Rebanada Pan - Getty Images">
            <a:extLst>
              <a:ext uri="{FF2B5EF4-FFF2-40B4-BE49-F238E27FC236}">
                <a16:creationId xmlns:a16="http://schemas.microsoft.com/office/drawing/2014/main" id="{BFAF179A-6535-441D-BD17-E190BEDA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53" y="1911948"/>
            <a:ext cx="907053" cy="83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023B6-1E79-465B-8D20-44F76CDFCFF9}"/>
              </a:ext>
            </a:extLst>
          </p:cNvPr>
          <p:cNvSpPr txBox="1"/>
          <p:nvPr/>
        </p:nvSpPr>
        <p:spPr>
          <a:xfrm>
            <a:off x="2590994" y="2108824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0A246-8117-469C-8DF9-05767F0635AC}"/>
              </a:ext>
            </a:extLst>
          </p:cNvPr>
          <p:cNvSpPr txBox="1"/>
          <p:nvPr/>
        </p:nvSpPr>
        <p:spPr>
          <a:xfrm>
            <a:off x="2096086" y="2166652"/>
            <a:ext cx="6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DA179-AF15-48D8-958B-D37C357AA8A0}"/>
              </a:ext>
            </a:extLst>
          </p:cNvPr>
          <p:cNvSpPr txBox="1"/>
          <p:nvPr/>
        </p:nvSpPr>
        <p:spPr>
          <a:xfrm>
            <a:off x="393897" y="2099813"/>
            <a:ext cx="73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B5981-E4E0-416C-A84E-86C9BF19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15" y="1680295"/>
            <a:ext cx="1380278" cy="1380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EEA0B-2CBA-4D1F-840E-BEBF090A61DF}"/>
              </a:ext>
            </a:extLst>
          </p:cNvPr>
          <p:cNvSpPr txBox="1"/>
          <p:nvPr/>
        </p:nvSpPr>
        <p:spPr>
          <a:xfrm>
            <a:off x="4219861" y="2187076"/>
            <a:ext cx="73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5C8C-4B26-43EE-9045-667C268CADD5}"/>
              </a:ext>
            </a:extLst>
          </p:cNvPr>
          <p:cNvSpPr txBox="1"/>
          <p:nvPr/>
        </p:nvSpPr>
        <p:spPr>
          <a:xfrm>
            <a:off x="4789494" y="2187303"/>
            <a:ext cx="45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0CA0C-711A-4F2C-A454-7CB3EE50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85" y="1775720"/>
            <a:ext cx="1524907" cy="1189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1794F-7831-4968-B20E-7260D42B7810}"/>
              </a:ext>
            </a:extLst>
          </p:cNvPr>
          <p:cNvSpPr txBox="1"/>
          <p:nvPr/>
        </p:nvSpPr>
        <p:spPr>
          <a:xfrm>
            <a:off x="7004645" y="2187303"/>
            <a:ext cx="59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B212F2-09F9-42B2-8D63-8E6E07FDA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185" y="1366488"/>
            <a:ext cx="1778886" cy="1778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4A321D-ADFA-414C-91C5-9835E32DB71C}"/>
              </a:ext>
            </a:extLst>
          </p:cNvPr>
          <p:cNvSpPr txBox="1"/>
          <p:nvPr/>
        </p:nvSpPr>
        <p:spPr>
          <a:xfrm>
            <a:off x="7899850" y="2204871"/>
            <a:ext cx="82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80837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1561</TotalTime>
  <Words>731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</vt:lpstr>
      <vt:lpstr>Estequiometría de Reacciones Químicas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Estequiometría de Reacciones Químicas</dc:title>
  <dc:creator>Carla Beatriz Muñoz Vega</dc:creator>
  <cp:lastModifiedBy>Carla Beatriz Muñoz Vega</cp:lastModifiedBy>
  <cp:revision>11</cp:revision>
  <dcterms:created xsi:type="dcterms:W3CDTF">2020-08-24T19:55:24Z</dcterms:created>
  <dcterms:modified xsi:type="dcterms:W3CDTF">2021-05-19T23:39:46Z</dcterms:modified>
</cp:coreProperties>
</file>